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668" r:id="rId2"/>
    <p:sldMasterId id="2147483681" r:id="rId3"/>
  </p:sldMasterIdLst>
  <p:notesMasterIdLst>
    <p:notesMasterId r:id="rId25"/>
  </p:notesMasterIdLst>
  <p:sldIdLst>
    <p:sldId id="319" r:id="rId4"/>
    <p:sldId id="317" r:id="rId5"/>
    <p:sldId id="323" r:id="rId6"/>
    <p:sldId id="565" r:id="rId7"/>
    <p:sldId id="590" r:id="rId8"/>
    <p:sldId id="591" r:id="rId9"/>
    <p:sldId id="570" r:id="rId10"/>
    <p:sldId id="571" r:id="rId11"/>
    <p:sldId id="572" r:id="rId12"/>
    <p:sldId id="573" r:id="rId13"/>
    <p:sldId id="575" r:id="rId14"/>
    <p:sldId id="576" r:id="rId15"/>
    <p:sldId id="577" r:id="rId16"/>
    <p:sldId id="598" r:id="rId17"/>
    <p:sldId id="599" r:id="rId18"/>
    <p:sldId id="581" r:id="rId19"/>
    <p:sldId id="600" r:id="rId20"/>
    <p:sldId id="601" r:id="rId21"/>
    <p:sldId id="595" r:id="rId22"/>
    <p:sldId id="596" r:id="rId23"/>
    <p:sldId id="59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DEDEA9-BB8B-6062-B5BB-46F8C1A0A06E}" name="Nguyen Hong Thang" initials="NHT" userId="59bdc8cdb8bef1b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C0102"/>
    <a:srgbClr val="00C9C4"/>
    <a:srgbClr val="009999"/>
    <a:srgbClr val="7BCBA1"/>
    <a:srgbClr val="005C5A"/>
    <a:srgbClr val="0077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064" autoAdjust="0"/>
    <p:restoredTop sz="80881" autoAdjust="0"/>
  </p:normalViewPr>
  <p:slideViewPr>
    <p:cSldViewPr snapToGrid="0">
      <p:cViewPr varScale="1">
        <p:scale>
          <a:sx n="131" d="100"/>
          <a:sy n="131" d="100"/>
        </p:scale>
        <p:origin x="944" y="84"/>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 Id="rId3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56B867-2FF2-4419-B89E-5CD2B3C01007}" type="datetimeFigureOut">
              <a:rPr lang="en-US" smtClean="0"/>
              <a:t>12/18/2024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A0E7D7-99AB-4F58-95DC-DA4C8704AA0A}" type="slidenum">
              <a:rPr lang="en-US" smtClean="0"/>
              <a:t>‹#›</a:t>
            </a:fld>
            <a:endParaRPr lang="en-US"/>
          </a:p>
        </p:txBody>
      </p:sp>
    </p:spTree>
    <p:extLst>
      <p:ext uri="{BB962C8B-B14F-4D97-AF65-F5344CB8AC3E}">
        <p14:creationId xmlns:p14="http://schemas.microsoft.com/office/powerpoint/2010/main" val="1659547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0E7D7-99AB-4F58-95DC-DA4C8704AA0A}" type="slidenum">
              <a:rPr lang="en-US" smtClean="0"/>
              <a:t>1</a:t>
            </a:fld>
            <a:endParaRPr lang="en-US"/>
          </a:p>
        </p:txBody>
      </p:sp>
    </p:spTree>
    <p:extLst>
      <p:ext uri="{BB962C8B-B14F-4D97-AF65-F5344CB8AC3E}">
        <p14:creationId xmlns:p14="http://schemas.microsoft.com/office/powerpoint/2010/main" val="2734585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AB3DD-AAD1-48A9-ACDA-073347EDC1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087E3E-C046-37D8-AB89-84792CCFD3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F2427A-5EF1-0DF4-710F-3E65E140DFEF}"/>
              </a:ext>
            </a:extLst>
          </p:cNvPr>
          <p:cNvSpPr>
            <a:spLocks noGrp="1"/>
          </p:cNvSpPr>
          <p:nvPr>
            <p:ph type="body" idx="1"/>
          </p:nvPr>
        </p:nvSpPr>
        <p:spPr/>
        <p:txBody>
          <a:bodyPr/>
          <a:lstStyle/>
          <a:p>
            <a:pPr marL="0" marR="0" indent="457200" algn="just">
              <a:lnSpc>
                <a:spcPct val="150000"/>
              </a:lnSpc>
              <a:spcBef>
                <a:spcPts val="1000"/>
              </a:spcBef>
            </a:pPr>
            <a:r>
              <a:rPr lang="en-US" sz="1800" dirty="0" err="1">
                <a:effectLst/>
                <a:latin typeface="Times New Roman" panose="02020603050405020304" pitchFamily="18" charset="0"/>
                <a:ea typeface="Times New Roman" panose="02020603050405020304" pitchFamily="18" charset="0"/>
              </a:rPr>
              <a:t>Đối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suất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nếu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thiệt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hại</a:t>
            </a:r>
            <a:r>
              <a:rPr lang="en-US" sz="1800" dirty="0">
                <a:effectLst/>
                <a:latin typeface="Times New Roman" panose="02020603050405020304" pitchFamily="18" charset="0"/>
                <a:ea typeface="Times New Roman" panose="02020603050405020304" pitchFamily="18" charset="0"/>
              </a:rPr>
              <a:t> do </a:t>
            </a:r>
            <a:r>
              <a:rPr lang="en-US" sz="1800" dirty="0" err="1">
                <a:effectLst/>
                <a:latin typeface="Times New Roman" panose="02020603050405020304" pitchFamily="18" charset="0"/>
                <a:ea typeface="Times New Roman" panose="02020603050405020304" pitchFamily="18" charset="0"/>
              </a:rPr>
              <a:t>mỏi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tuổi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thọ</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giảm</a:t>
            </a:r>
            <a:r>
              <a:rPr lang="en-US" sz="1800" dirty="0">
                <a:effectLst/>
                <a:latin typeface="Times New Roman" panose="02020603050405020304" pitchFamily="18" charset="0"/>
                <a:ea typeface="Times New Roman" panose="02020603050405020304" pitchFamily="18" charset="0"/>
              </a:rPr>
              <a:t> </a:t>
            </a:r>
          </a:p>
        </p:txBody>
      </p:sp>
      <p:sp>
        <p:nvSpPr>
          <p:cNvPr id="4" name="Slide Number Placeholder 3">
            <a:extLst>
              <a:ext uri="{FF2B5EF4-FFF2-40B4-BE49-F238E27FC236}">
                <a16:creationId xmlns:a16="http://schemas.microsoft.com/office/drawing/2014/main" id="{786975CB-6EFF-EEEA-3E77-3A653D7CDD96}"/>
              </a:ext>
            </a:extLst>
          </p:cNvPr>
          <p:cNvSpPr>
            <a:spLocks noGrp="1"/>
          </p:cNvSpPr>
          <p:nvPr>
            <p:ph type="sldNum" sz="quarter" idx="5"/>
          </p:nvPr>
        </p:nvSpPr>
        <p:spPr/>
        <p:txBody>
          <a:bodyPr/>
          <a:lstStyle/>
          <a:p>
            <a:fld id="{84A0E7D7-99AB-4F58-95DC-DA4C8704AA0A}" type="slidenum">
              <a:rPr lang="en-US" smtClean="0"/>
              <a:t>15</a:t>
            </a:fld>
            <a:endParaRPr lang="en-US"/>
          </a:p>
        </p:txBody>
      </p:sp>
    </p:spTree>
    <p:extLst>
      <p:ext uri="{BB962C8B-B14F-4D97-AF65-F5344CB8AC3E}">
        <p14:creationId xmlns:p14="http://schemas.microsoft.com/office/powerpoint/2010/main" val="492509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Quyết</a:t>
            </a:r>
            <a:r>
              <a:rPr lang="en-US" dirty="0"/>
              <a:t> </a:t>
            </a:r>
            <a:r>
              <a:rPr lang="en-US" dirty="0" err="1"/>
              <a:t>định</a:t>
            </a:r>
            <a:r>
              <a:rPr lang="en-US" dirty="0"/>
              <a:t> </a:t>
            </a:r>
            <a:r>
              <a:rPr lang="en-US" dirty="0" err="1"/>
              <a:t>xuất</a:t>
            </a:r>
            <a:r>
              <a:rPr lang="en-US" dirty="0"/>
              <a:t> </a:t>
            </a:r>
            <a:r>
              <a:rPr lang="en-US" dirty="0" err="1"/>
              <a:t>bản</a:t>
            </a:r>
            <a:r>
              <a:rPr lang="en-US" dirty="0"/>
              <a:t> 48 LK/QĐ-XBGT </a:t>
            </a:r>
            <a:r>
              <a:rPr lang="en-US" dirty="0" err="1"/>
              <a:t>ngày</a:t>
            </a:r>
            <a:r>
              <a:rPr lang="en-US" dirty="0"/>
              <a:t> 16/08/2024của </a:t>
            </a:r>
            <a:r>
              <a:rPr lang="en-US" dirty="0" err="1"/>
              <a:t>nhà</a:t>
            </a:r>
            <a:r>
              <a:rPr lang="en-US" dirty="0"/>
              <a:t> </a:t>
            </a:r>
            <a:r>
              <a:rPr lang="en-US" dirty="0" err="1"/>
              <a:t>xuất</a:t>
            </a:r>
            <a:r>
              <a:rPr lang="en-US" dirty="0"/>
              <a:t> </a:t>
            </a:r>
            <a:r>
              <a:rPr lang="en-US" dirty="0" err="1"/>
              <a:t>bản</a:t>
            </a:r>
            <a:r>
              <a:rPr lang="en-US" dirty="0"/>
              <a:t> GTVT</a:t>
            </a:r>
          </a:p>
        </p:txBody>
      </p:sp>
      <p:sp>
        <p:nvSpPr>
          <p:cNvPr id="4" name="Slide Number Placeholder 3"/>
          <p:cNvSpPr>
            <a:spLocks noGrp="1"/>
          </p:cNvSpPr>
          <p:nvPr>
            <p:ph type="sldNum" sz="quarter" idx="5"/>
          </p:nvPr>
        </p:nvSpPr>
        <p:spPr/>
        <p:txBody>
          <a:bodyPr/>
          <a:lstStyle/>
          <a:p>
            <a:fld id="{84A0E7D7-99AB-4F58-95DC-DA4C8704AA0A}" type="slidenum">
              <a:rPr lang="en-US" smtClean="0"/>
              <a:t>17</a:t>
            </a:fld>
            <a:endParaRPr lang="en-US"/>
          </a:p>
        </p:txBody>
      </p:sp>
    </p:spTree>
    <p:extLst>
      <p:ext uri="{BB962C8B-B14F-4D97-AF65-F5344CB8AC3E}">
        <p14:creationId xmlns:p14="http://schemas.microsoft.com/office/powerpoint/2010/main" val="1609485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A0E7D7-99AB-4F58-95DC-DA4C8704AA0A}" type="slidenum">
              <a:rPr lang="en-US" smtClean="0"/>
              <a:t>20</a:t>
            </a:fld>
            <a:endParaRPr lang="en-US"/>
          </a:p>
        </p:txBody>
      </p:sp>
    </p:spTree>
    <p:extLst>
      <p:ext uri="{BB962C8B-B14F-4D97-AF65-F5344CB8AC3E}">
        <p14:creationId xmlns:p14="http://schemas.microsoft.com/office/powerpoint/2010/main" val="1975014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fld id="{84A0E7D7-99AB-4F58-95DC-DA4C8704AA0A}" type="slidenum">
              <a:rPr lang="en-US" smtClean="0"/>
              <a:t>4</a:t>
            </a:fld>
            <a:endParaRPr lang="en-US"/>
          </a:p>
        </p:txBody>
      </p:sp>
    </p:spTree>
    <p:extLst>
      <p:ext uri="{BB962C8B-B14F-4D97-AF65-F5344CB8AC3E}">
        <p14:creationId xmlns:p14="http://schemas.microsoft.com/office/powerpoint/2010/main" val="130394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0E7D7-99AB-4F58-95DC-DA4C8704AA0A}" type="slidenum">
              <a:rPr lang="en-US" smtClean="0"/>
              <a:t>5</a:t>
            </a:fld>
            <a:endParaRPr lang="en-US"/>
          </a:p>
        </p:txBody>
      </p:sp>
    </p:spTree>
    <p:extLst>
      <p:ext uri="{BB962C8B-B14F-4D97-AF65-F5344CB8AC3E}">
        <p14:creationId xmlns:p14="http://schemas.microsoft.com/office/powerpoint/2010/main" val="3670006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A0E7D7-99AB-4F58-95DC-DA4C8704AA0A}" type="slidenum">
              <a:rPr lang="en-US" smtClean="0"/>
              <a:t>6</a:t>
            </a:fld>
            <a:endParaRPr lang="en-US"/>
          </a:p>
        </p:txBody>
      </p:sp>
    </p:spTree>
    <p:extLst>
      <p:ext uri="{BB962C8B-B14F-4D97-AF65-F5344CB8AC3E}">
        <p14:creationId xmlns:p14="http://schemas.microsoft.com/office/powerpoint/2010/main" val="3467288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A0E7D7-99AB-4F58-95DC-DA4C8704AA0A}" type="slidenum">
              <a:rPr lang="en-US" smtClean="0"/>
              <a:t>7</a:t>
            </a:fld>
            <a:endParaRPr lang="en-US"/>
          </a:p>
        </p:txBody>
      </p:sp>
    </p:spTree>
    <p:extLst>
      <p:ext uri="{BB962C8B-B14F-4D97-AF65-F5344CB8AC3E}">
        <p14:creationId xmlns:p14="http://schemas.microsoft.com/office/powerpoint/2010/main" val="4065866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just">
              <a:lnSpc>
                <a:spcPct val="150000"/>
              </a:lnSpc>
              <a:spcBef>
                <a:spcPts val="1000"/>
              </a:spcBef>
            </a:pPr>
            <a:r>
              <a:rPr lang="en-US" sz="1800" dirty="0" err="1">
                <a:effectLst/>
                <a:latin typeface="Times New Roman" panose="02020603050405020304" pitchFamily="18" charset="0"/>
                <a:ea typeface="Times New Roman" panose="02020603050405020304" pitchFamily="18" charset="0"/>
              </a:rPr>
              <a:t>Căn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cứ</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chương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bảng</a:t>
            </a:r>
            <a:r>
              <a:rPr lang="en-US" sz="1800" dirty="0">
                <a:effectLst/>
                <a:latin typeface="Times New Roman" panose="02020603050405020304" pitchFamily="18" charset="0"/>
                <a:ea typeface="Times New Roman" panose="02020603050405020304" pitchFamily="18" charset="0"/>
              </a:rPr>
              <a:t> so </a:t>
            </a:r>
            <a:r>
              <a:rPr lang="en-US" sz="1800" dirty="0" err="1">
                <a:effectLst/>
                <a:latin typeface="Times New Roman" panose="02020603050405020304" pitchFamily="18" charset="0"/>
                <a:ea typeface="Times New Roman" panose="02020603050405020304" pitchFamily="18" charset="0"/>
              </a:rPr>
              <a:t>sánh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xây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dựng</a:t>
            </a:r>
            <a:r>
              <a:rPr lang="en-US" sz="1800" dirty="0">
                <a:effectLst/>
                <a:latin typeface="Times New Roman" panose="02020603050405020304" pitchFamily="18" charset="0"/>
                <a:ea typeface="Times New Roman" panose="02020603050405020304" pitchFamily="18" charset="0"/>
              </a:rPr>
              <a:t>. </a:t>
            </a:r>
          </a:p>
          <a:p>
            <a:pPr marL="0" marR="0" indent="457200" algn="just">
              <a:lnSpc>
                <a:spcPct val="150000"/>
              </a:lnSpc>
              <a:spcBef>
                <a:spcPts val="1000"/>
              </a:spcBef>
            </a:pPr>
            <a:r>
              <a:rPr lang="en-US" sz="1800" dirty="0">
                <a:effectLst/>
                <a:latin typeface="Times New Roman" panose="02020603050405020304" pitchFamily="18" charset="0"/>
                <a:ea typeface="Times New Roman" panose="02020603050405020304" pitchFamily="18" charset="0"/>
              </a:rPr>
              <a:t>2 </a:t>
            </a:r>
            <a:r>
              <a:rPr lang="en-US" sz="1800" dirty="0" err="1">
                <a:effectLst/>
                <a:latin typeface="Times New Roman" panose="02020603050405020304" pitchFamily="18" charset="0"/>
                <a:ea typeface="Times New Roman" panose="02020603050405020304" pitchFamily="18" charset="0"/>
              </a:rPr>
              <a:t>bảng</a:t>
            </a:r>
            <a:r>
              <a:rPr lang="en-US" sz="1800" dirty="0">
                <a:effectLst/>
                <a:latin typeface="Times New Roman" panose="02020603050405020304" pitchFamily="18" charset="0"/>
                <a:ea typeface="Times New Roman" panose="02020603050405020304" pitchFamily="18" charset="0"/>
              </a:rPr>
              <a:t> so </a:t>
            </a:r>
            <a:r>
              <a:rPr lang="en-US" sz="1800" dirty="0" err="1">
                <a:effectLst/>
                <a:latin typeface="Times New Roman" panose="02020603050405020304" pitchFamily="18" charset="0"/>
                <a:ea typeface="Times New Roman" panose="02020603050405020304" pitchFamily="18" charset="0"/>
              </a:rPr>
              <a:t>sánh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điểm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nóng</a:t>
            </a:r>
            <a:r>
              <a:rPr lang="en-US" sz="1800" dirty="0">
                <a:effectLst/>
                <a:latin typeface="Times New Roman" panose="02020603050405020304" pitchFamily="18" charset="0"/>
                <a:ea typeface="Times New Roman" panose="02020603050405020304" pitchFamily="18" charset="0"/>
              </a:rPr>
              <a:t> 1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2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thấy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chênh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lệch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giữa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chương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vượt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quá</a:t>
            </a:r>
            <a:r>
              <a:rPr lang="en-US" sz="1800" dirty="0">
                <a:effectLst/>
                <a:latin typeface="Times New Roman" panose="02020603050405020304" pitchFamily="18" charset="0"/>
                <a:ea typeface="Times New Roman" panose="02020603050405020304" pitchFamily="18" charset="0"/>
              </a:rPr>
              <a:t> 0.3%, </a:t>
            </a:r>
            <a:r>
              <a:rPr lang="en-US" sz="1800" dirty="0" err="1">
                <a:effectLst/>
                <a:latin typeface="Times New Roman" panose="02020603050405020304" pitchFamily="18" charset="0"/>
                <a:ea typeface="Times New Roman" panose="02020603050405020304" pitchFamily="18" charset="0"/>
              </a:rPr>
              <a:t>điều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minh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rằng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chương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xây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dựng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đang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độ</a:t>
            </a:r>
            <a:r>
              <a:rPr lang="en-US" sz="1800" dirty="0">
                <a:effectLst/>
                <a:latin typeface="Times New Roman" panose="02020603050405020304" pitchFamily="18" charset="0"/>
                <a:ea typeface="Times New Roman" panose="02020603050405020304" pitchFamily="18" charset="0"/>
              </a:rPr>
              <a:t> tin </a:t>
            </a:r>
            <a:r>
              <a:rPr lang="en-US" sz="1800" dirty="0" err="1">
                <a:effectLst/>
                <a:latin typeface="Times New Roman" panose="02020603050405020304" pitchFamily="18" charset="0"/>
                <a:ea typeface="Times New Roman" panose="02020603050405020304" pitchFamily="18" charset="0"/>
              </a:rPr>
              <a:t>cậy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dựa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thực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tế</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toán</a:t>
            </a:r>
            <a:r>
              <a:rPr lang="en-US" sz="1800" dirty="0">
                <a:effectLst/>
                <a:latin typeface="Times New Roman" panose="02020603050405020304" pitchFamily="18" charset="0"/>
                <a:ea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84A0E7D7-99AB-4F58-95DC-DA4C8704AA0A}" type="slidenum">
              <a:rPr lang="en-US" smtClean="0"/>
              <a:t>9</a:t>
            </a:fld>
            <a:endParaRPr lang="en-US"/>
          </a:p>
        </p:txBody>
      </p:sp>
    </p:spTree>
    <p:extLst>
      <p:ext uri="{BB962C8B-B14F-4D97-AF65-F5344CB8AC3E}">
        <p14:creationId xmlns:p14="http://schemas.microsoft.com/office/powerpoint/2010/main" val="1946012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spc="-5" dirty="0" err="1">
                <a:effectLst/>
                <a:latin typeface="Times New Roman" panose="02020603050405020304" pitchFamily="18" charset="0"/>
                <a:ea typeface="SimSun" panose="02010600030101010101" pitchFamily="2" charset="-122"/>
              </a:rPr>
              <a:t>Đồ</a:t>
            </a:r>
            <a:r>
              <a:rPr lang="en-US" sz="2400" spc="-5" dirty="0">
                <a:effectLst/>
                <a:latin typeface="Times New Roman" panose="02020603050405020304" pitchFamily="18" charset="0"/>
                <a:ea typeface="SimSun" panose="02010600030101010101" pitchFamily="2" charset="-122"/>
              </a:rPr>
              <a:t> </a:t>
            </a:r>
            <a:r>
              <a:rPr lang="en-US" sz="2400" spc="-5" dirty="0" err="1">
                <a:effectLst/>
                <a:latin typeface="Times New Roman" panose="02020603050405020304" pitchFamily="18" charset="0"/>
                <a:ea typeface="SimSun" panose="02010600030101010101" pitchFamily="2" charset="-122"/>
              </a:rPr>
              <a:t>thị</a:t>
            </a:r>
            <a:r>
              <a:rPr lang="en-US" sz="2400" spc="-5" dirty="0">
                <a:effectLst/>
                <a:latin typeface="Times New Roman" panose="02020603050405020304" pitchFamily="18" charset="0"/>
                <a:ea typeface="SimSun" panose="02010600030101010101" pitchFamily="2" charset="-122"/>
              </a:rPr>
              <a:t> </a:t>
            </a:r>
            <a:r>
              <a:rPr lang="en-US" sz="2400" spc="-5" dirty="0" err="1">
                <a:effectLst/>
                <a:latin typeface="Times New Roman" panose="02020603050405020304" pitchFamily="18" charset="0"/>
                <a:ea typeface="SimSun" panose="02010600030101010101" pitchFamily="2" charset="-122"/>
              </a:rPr>
              <a:t>và</a:t>
            </a:r>
            <a:r>
              <a:rPr lang="en-US" sz="2400" spc="-5" dirty="0">
                <a:effectLst/>
                <a:latin typeface="Times New Roman" panose="02020603050405020304" pitchFamily="18" charset="0"/>
                <a:ea typeface="SimSun" panose="02010600030101010101" pitchFamily="2" charset="-122"/>
              </a:rPr>
              <a:t> </a:t>
            </a:r>
            <a:r>
              <a:rPr lang="en-US" sz="2400" spc="-5" dirty="0" err="1">
                <a:effectLst/>
                <a:latin typeface="Times New Roman" panose="02020603050405020304" pitchFamily="18" charset="0"/>
                <a:ea typeface="SimSun" panose="02010600030101010101" pitchFamily="2" charset="-122"/>
              </a:rPr>
              <a:t>bảng</a:t>
            </a:r>
            <a:r>
              <a:rPr lang="en-US" sz="2400" spc="-5" dirty="0">
                <a:effectLst/>
                <a:latin typeface="Times New Roman" panose="02020603050405020304" pitchFamily="18" charset="0"/>
                <a:ea typeface="SimSun" panose="02010600030101010101" pitchFamily="2" charset="-122"/>
              </a:rPr>
              <a:t> </a:t>
            </a:r>
            <a:r>
              <a:rPr lang="en-US" sz="2400" spc="-5" dirty="0" err="1">
                <a:effectLst/>
                <a:latin typeface="Times New Roman" panose="02020603050405020304" pitchFamily="18" charset="0"/>
                <a:ea typeface="SimSun" panose="02010600030101010101" pitchFamily="2" charset="-122"/>
              </a:rPr>
              <a:t>tính</a:t>
            </a:r>
            <a:r>
              <a:rPr lang="en-US" sz="2400" spc="-5" dirty="0">
                <a:effectLst/>
                <a:latin typeface="Times New Roman" panose="02020603050405020304" pitchFamily="18" charset="0"/>
                <a:ea typeface="SimSun" panose="02010600030101010101" pitchFamily="2" charset="-122"/>
              </a:rPr>
              <a:t> </a:t>
            </a:r>
            <a:r>
              <a:rPr lang="x-none" sz="2400" spc="-5" dirty="0">
                <a:effectLst/>
                <a:latin typeface="Times New Roman" panose="02020603050405020304" pitchFamily="18" charset="0"/>
                <a:ea typeface="SimSun" panose="02010600030101010101" pitchFamily="2" charset="-122"/>
              </a:rPr>
              <a:t>cho thấy việc lựa chọn loại đường cong S-N là rất quan trọng trong việc xác định tổn thương và tuổi thọ mỏi. Các đường cong B1, B2, C, C1 trong cùng hệ số Weibull và các thông số khác cho ra tuổi thọ mỏi thỏa mãn điều kiện lớn hơn số năm phục vụ là 20 năm. Các đường cong C2, D,… cho đến W2, W3 trong cùng các thông số lại không thỏa mãn điều kiện tuổi thọ mỏi lớn hơn số năm phục vụ. Như vậy, với việc lựa đường cong S-N khác nhau sẽ cho ra các giá trị về tổn thương mỏi và tuổi thọ mỏi khác nhau.</a:t>
            </a:r>
            <a:endParaRPr lang="en-US" sz="2400" spc="-5" dirty="0">
              <a:effectLst/>
              <a:latin typeface="Times New Roman" panose="02020603050405020304" pitchFamily="18" charset="0"/>
              <a:ea typeface="SimSun" panose="02010600030101010101" pitchFamily="2" charset="-122"/>
            </a:endParaRPr>
          </a:p>
          <a:p>
            <a:pPr marL="342900" marR="0" lvl="0" indent="-342900" algn="just">
              <a:lnSpc>
                <a:spcPct val="95000"/>
              </a:lnSpc>
              <a:spcBef>
                <a:spcPts val="0"/>
              </a:spcBef>
              <a:spcAft>
                <a:spcPts val="600"/>
              </a:spcAft>
              <a:buFont typeface="Symbol" panose="05050102010706020507" pitchFamily="18" charset="2"/>
              <a:buChar char=""/>
              <a:tabLst>
                <a:tab pos="182880" algn="l"/>
                <a:tab pos="411480" algn="l"/>
                <a:tab pos="182880" algn="l"/>
              </a:tabLst>
            </a:pPr>
            <a:r>
              <a:rPr lang="x-none" sz="2400" spc="-5" dirty="0">
                <a:effectLst/>
                <a:latin typeface="Times New Roman" panose="02020603050405020304" pitchFamily="18" charset="0"/>
                <a:ea typeface="SimSun" panose="02010600030101010101" pitchFamily="2" charset="-122"/>
              </a:rPr>
              <a:t>Trường hợp 1 giữ nguyên hệ số hình dạng Weibull là 1.1, thay đổi các giá trị của đường cong S-N. Với cùng điều kiện số năm phục vụ của kết cấu là 20 năm, trường hợp 1 cho thấy giá trị của tuổi thọ mỏi chịu ảnh hưởng bởi việc lựa chọn đường cong S-N, khi chọn đường cong C2 hoặc lớn hơn, tuổi thọ mỏi giảm xuống dưới 20 năm, điều này chứng minh được sự quan trọng trong việc lựa chọn đúng đường cong S-N trong việc phân tích và xác định tuổi thọ mỏi kết cấu.</a:t>
            </a:r>
            <a:endParaRPr lang="en-US" sz="2400" spc="-5" dirty="0">
              <a:effectLst/>
              <a:latin typeface="Times New Roman" panose="02020603050405020304" pitchFamily="18" charset="0"/>
              <a:ea typeface="SimSun" panose="02010600030101010101" pitchFamily="2" charset="-122"/>
            </a:endParaRPr>
          </a:p>
          <a:p>
            <a:endParaRPr lang="en-US" dirty="0"/>
          </a:p>
          <a:p>
            <a:endParaRPr lang="en-US" dirty="0"/>
          </a:p>
        </p:txBody>
      </p:sp>
      <p:sp>
        <p:nvSpPr>
          <p:cNvPr id="4" name="Slide Number Placeholder 3"/>
          <p:cNvSpPr>
            <a:spLocks noGrp="1"/>
          </p:cNvSpPr>
          <p:nvPr>
            <p:ph type="sldNum" sz="quarter" idx="5"/>
          </p:nvPr>
        </p:nvSpPr>
        <p:spPr/>
        <p:txBody>
          <a:bodyPr/>
          <a:lstStyle/>
          <a:p>
            <a:fld id="{84A0E7D7-99AB-4F58-95DC-DA4C8704AA0A}" type="slidenum">
              <a:rPr lang="en-US" smtClean="0"/>
              <a:t>12</a:t>
            </a:fld>
            <a:endParaRPr lang="en-US"/>
          </a:p>
        </p:txBody>
      </p:sp>
    </p:spTree>
    <p:extLst>
      <p:ext uri="{BB962C8B-B14F-4D97-AF65-F5344CB8AC3E}">
        <p14:creationId xmlns:p14="http://schemas.microsoft.com/office/powerpoint/2010/main" val="3466266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effectLst/>
                <a:latin typeface="Times New Roman" panose="02020603050405020304" pitchFamily="18" charset="0"/>
                <a:ea typeface="SimSun" panose="02010600030101010101" pitchFamily="2" charset="-122"/>
              </a:rPr>
              <a:t>Đối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với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trường</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hợp</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thay</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đổi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hệ</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số</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hình</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dạng</a:t>
            </a:r>
            <a:r>
              <a:rPr lang="en-US" sz="1200" dirty="0">
                <a:effectLst/>
                <a:latin typeface="Times New Roman" panose="02020603050405020304" pitchFamily="18" charset="0"/>
                <a:ea typeface="SimSun" panose="02010600030101010101" pitchFamily="2" charset="-122"/>
              </a:rPr>
              <a:t> Weibull, </a:t>
            </a:r>
            <a:r>
              <a:rPr lang="en-US" sz="1200" dirty="0" err="1">
                <a:effectLst/>
                <a:latin typeface="Times New Roman" panose="02020603050405020304" pitchFamily="18" charset="0"/>
                <a:ea typeface="SimSun" panose="02010600030101010101" pitchFamily="2" charset="-122"/>
              </a:rPr>
              <a:t>tuổi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thọ</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và</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thiệt</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hại</a:t>
            </a:r>
            <a:r>
              <a:rPr lang="en-US" sz="1200" dirty="0">
                <a:effectLst/>
                <a:latin typeface="Times New Roman" panose="02020603050405020304" pitchFamily="18" charset="0"/>
                <a:ea typeface="SimSun" panose="02010600030101010101" pitchFamily="2" charset="-122"/>
              </a:rPr>
              <a:t> do </a:t>
            </a:r>
            <a:r>
              <a:rPr lang="en-US" sz="1200" dirty="0" err="1">
                <a:effectLst/>
                <a:latin typeface="Times New Roman" panose="02020603050405020304" pitchFamily="18" charset="0"/>
                <a:ea typeface="SimSun" panose="02010600030101010101" pitchFamily="2" charset="-122"/>
              </a:rPr>
              <a:t>mỏi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cũng</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có</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sự</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thay</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đổi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rõ</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rệt</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khi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hệ</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số</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được</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tăng</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lên</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hoặc</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giảm</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xuống</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Hệ</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số</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này</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phụ</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thuộc</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vào</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khu</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vực</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mà</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tàu</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hoặc</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các</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thiết</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bị</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này</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hoạt</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động</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phụ</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thuộc</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vào</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vị</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trí</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kết</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cấu</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Giá</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trị</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hệ</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số</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hình</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dạng</a:t>
            </a:r>
            <a:r>
              <a:rPr lang="en-US" sz="1200" dirty="0">
                <a:effectLst/>
                <a:latin typeface="Times New Roman" panose="02020603050405020304" pitchFamily="18" charset="0"/>
                <a:ea typeface="SimSun" panose="02010600030101010101" pitchFamily="2" charset="-122"/>
              </a:rPr>
              <a:t> Weibull </a:t>
            </a:r>
            <a:r>
              <a:rPr lang="en-US" sz="1200" dirty="0" err="1">
                <a:effectLst/>
                <a:latin typeface="Times New Roman" panose="02020603050405020304" pitchFamily="18" charset="0"/>
                <a:ea typeface="SimSun" panose="02010600030101010101" pitchFamily="2" charset="-122"/>
              </a:rPr>
              <a:t>càng</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cao</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thì</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thiệt</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hại</a:t>
            </a:r>
            <a:r>
              <a:rPr lang="en-US" sz="1200" dirty="0">
                <a:effectLst/>
                <a:latin typeface="Times New Roman" panose="02020603050405020304" pitchFamily="18" charset="0"/>
                <a:ea typeface="SimSun" panose="02010600030101010101" pitchFamily="2" charset="-122"/>
              </a:rPr>
              <a:t> do </a:t>
            </a:r>
            <a:r>
              <a:rPr lang="en-US" sz="1200" dirty="0" err="1">
                <a:effectLst/>
                <a:latin typeface="Times New Roman" panose="02020603050405020304" pitchFamily="18" charset="0"/>
                <a:ea typeface="SimSun" panose="02010600030101010101" pitchFamily="2" charset="-122"/>
              </a:rPr>
              <a:t>mỏi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càng</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lớn</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đồng</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thời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tuổi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thọ</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mỏi</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sẽ</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càng</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giảm</a:t>
            </a:r>
            <a:r>
              <a:rPr lang="en-US" sz="1200" dirty="0">
                <a:effectLst/>
                <a:latin typeface="Times New Roman" panose="02020603050405020304" pitchFamily="18" charset="0"/>
                <a:ea typeface="SimSun" panose="02010600030101010101" pitchFamily="2" charset="-122"/>
              </a:rPr>
              <a:t> </a:t>
            </a:r>
          </a:p>
          <a:p>
            <a:endParaRPr lang="en-US" sz="1200" dirty="0">
              <a:effectLst/>
              <a:latin typeface="Times New Roman" panose="02020603050405020304" pitchFamily="18" charset="0"/>
              <a:ea typeface="SimSu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effectLst/>
                <a:latin typeface="Times New Roman" panose="02020603050405020304" pitchFamily="18" charset="0"/>
                <a:ea typeface="SimSun" panose="02010600030101010101" pitchFamily="2" charset="-122"/>
              </a:rPr>
              <a:t>Trường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hợp</a:t>
            </a:r>
            <a:r>
              <a:rPr lang="en-US" sz="1000" dirty="0">
                <a:effectLst/>
                <a:latin typeface="Times New Roman" panose="02020603050405020304" pitchFamily="18" charset="0"/>
                <a:ea typeface="SimSun" panose="02010600030101010101" pitchFamily="2" charset="-122"/>
              </a:rPr>
              <a:t> 2 </a:t>
            </a:r>
            <a:r>
              <a:rPr lang="en-US" sz="1000" dirty="0" err="1">
                <a:effectLst/>
                <a:latin typeface="Times New Roman" panose="02020603050405020304" pitchFamily="18" charset="0"/>
                <a:ea typeface="SimSun" panose="02010600030101010101" pitchFamily="2" charset="-122"/>
              </a:rPr>
              <a:t>giữ</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nguyên</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đường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cong</a:t>
            </a:r>
            <a:r>
              <a:rPr lang="en-US" sz="1000" dirty="0">
                <a:effectLst/>
                <a:latin typeface="Times New Roman" panose="02020603050405020304" pitchFamily="18" charset="0"/>
                <a:ea typeface="SimSun" panose="02010600030101010101" pitchFamily="2" charset="-122"/>
              </a:rPr>
              <a:t> S-N </a:t>
            </a:r>
            <a:r>
              <a:rPr lang="en-US" sz="1000" dirty="0" err="1">
                <a:effectLst/>
                <a:latin typeface="Times New Roman" panose="02020603050405020304" pitchFamily="18" charset="0"/>
                <a:ea typeface="SimSun" panose="02010600030101010101" pitchFamily="2" charset="-122"/>
              </a:rPr>
              <a:t>là</a:t>
            </a:r>
            <a:r>
              <a:rPr lang="en-US" sz="1000" dirty="0">
                <a:effectLst/>
                <a:latin typeface="Times New Roman" panose="02020603050405020304" pitchFamily="18" charset="0"/>
                <a:ea typeface="SimSun" panose="02010600030101010101" pitchFamily="2" charset="-122"/>
              </a:rPr>
              <a:t> B1, </a:t>
            </a:r>
            <a:r>
              <a:rPr lang="en-US" sz="1000" dirty="0" err="1">
                <a:effectLst/>
                <a:latin typeface="Times New Roman" panose="02020603050405020304" pitchFamily="18" charset="0"/>
                <a:ea typeface="SimSun" panose="02010600030101010101" pitchFamily="2" charset="-122"/>
              </a:rPr>
              <a:t>thay</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đổi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các</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giá</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trị</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của</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hệ</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số</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hình</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dạng</a:t>
            </a:r>
            <a:r>
              <a:rPr lang="en-US" sz="1000" dirty="0">
                <a:effectLst/>
                <a:latin typeface="Times New Roman" panose="02020603050405020304" pitchFamily="18" charset="0"/>
                <a:ea typeface="SimSun" panose="02010600030101010101" pitchFamily="2" charset="-122"/>
              </a:rPr>
              <a:t> Weibull. </a:t>
            </a:r>
            <a:r>
              <a:rPr lang="en-US" sz="1000" dirty="0" err="1">
                <a:effectLst/>
                <a:latin typeface="Times New Roman" panose="02020603050405020304" pitchFamily="18" charset="0"/>
                <a:ea typeface="SimSun" panose="02010600030101010101" pitchFamily="2" charset="-122"/>
              </a:rPr>
              <a:t>Tương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tự</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với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cùng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điều</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kiện</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số</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năm</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phục</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vụ</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là</a:t>
            </a:r>
            <a:r>
              <a:rPr lang="en-US" sz="1000" dirty="0">
                <a:effectLst/>
                <a:latin typeface="Times New Roman" panose="02020603050405020304" pitchFamily="18" charset="0"/>
                <a:ea typeface="SimSun" panose="02010600030101010101" pitchFamily="2" charset="-122"/>
              </a:rPr>
              <a:t> 20 </a:t>
            </a:r>
            <a:r>
              <a:rPr lang="en-US" sz="1000" dirty="0" err="1">
                <a:effectLst/>
                <a:latin typeface="Times New Roman" panose="02020603050405020304" pitchFamily="18" charset="0"/>
                <a:ea typeface="SimSun" panose="02010600030101010101" pitchFamily="2" charset="-122"/>
              </a:rPr>
              <a:t>năm</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trường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hợp</a:t>
            </a:r>
            <a:r>
              <a:rPr lang="en-US" sz="1000" dirty="0">
                <a:effectLst/>
                <a:latin typeface="Times New Roman" panose="02020603050405020304" pitchFamily="18" charset="0"/>
                <a:ea typeface="SimSun" panose="02010600030101010101" pitchFamily="2" charset="-122"/>
              </a:rPr>
              <a:t> 2 </a:t>
            </a:r>
            <a:r>
              <a:rPr lang="en-US" sz="1000" dirty="0" err="1">
                <a:effectLst/>
                <a:latin typeface="Times New Roman" panose="02020603050405020304" pitchFamily="18" charset="0"/>
                <a:ea typeface="SimSun" panose="02010600030101010101" pitchFamily="2" charset="-122"/>
              </a:rPr>
              <a:t>cũng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cho</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thấy</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sự</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ảnh</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hưởng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bởi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việc</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lựa</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chọn</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hệ</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số</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hình</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dạng</a:t>
            </a:r>
            <a:r>
              <a:rPr lang="en-US" sz="1000" dirty="0">
                <a:effectLst/>
                <a:latin typeface="Times New Roman" panose="02020603050405020304" pitchFamily="18" charset="0"/>
                <a:ea typeface="SimSun" panose="02010600030101010101" pitchFamily="2" charset="-122"/>
              </a:rPr>
              <a:t> Weibull </a:t>
            </a:r>
            <a:r>
              <a:rPr lang="en-US" sz="1000" dirty="0" err="1">
                <a:effectLst/>
                <a:latin typeface="Times New Roman" panose="02020603050405020304" pitchFamily="18" charset="0"/>
                <a:ea typeface="SimSun" panose="02010600030101010101" pitchFamily="2" charset="-122"/>
              </a:rPr>
              <a:t>trong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việc</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phân</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tích</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và</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xác</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định</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tuổi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thọ</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mỏi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kết</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cấu</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Trường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hợp</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này</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tuy</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không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có</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giá</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trị</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tuổi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thọ</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mỏi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tính</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toán</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dưới</a:t>
            </a:r>
            <a:r>
              <a:rPr lang="en-US" sz="1000" dirty="0">
                <a:effectLst/>
                <a:latin typeface="Times New Roman" panose="02020603050405020304" pitchFamily="18" charset="0"/>
                <a:ea typeface="SimSun" panose="02010600030101010101" pitchFamily="2" charset="-122"/>
              </a:rPr>
              <a:t> 20 </a:t>
            </a:r>
            <a:r>
              <a:rPr lang="en-US" sz="1000" dirty="0" err="1">
                <a:effectLst/>
                <a:latin typeface="Times New Roman" panose="02020603050405020304" pitchFamily="18" charset="0"/>
                <a:ea typeface="SimSun" panose="02010600030101010101" pitchFamily="2" charset="-122"/>
              </a:rPr>
              <a:t>năm</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tuy</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nhiên</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từ</a:t>
            </a:r>
            <a:r>
              <a:rPr lang="en-US" sz="1000" dirty="0">
                <a:effectLst/>
                <a:latin typeface="Times New Roman" panose="02020603050405020304" pitchFamily="18" charset="0"/>
                <a:ea typeface="SimSun" panose="02010600030101010101" pitchFamily="2" charset="-122"/>
              </a:rPr>
              <a:t> 2 </a:t>
            </a:r>
            <a:r>
              <a:rPr lang="en-US" sz="1000" dirty="0" err="1">
                <a:effectLst/>
                <a:latin typeface="Times New Roman" panose="02020603050405020304" pitchFamily="18" charset="0"/>
                <a:ea typeface="SimSun" panose="02010600030101010101" pitchFamily="2" charset="-122"/>
              </a:rPr>
              <a:t>hình</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và</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bảng</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trên</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cho</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thấy</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giá</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trị</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của</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tuổi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thọ</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mỏi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kết</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cấu</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giảm</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dần</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từ</a:t>
            </a:r>
            <a:r>
              <a:rPr lang="en-US" sz="1000" dirty="0">
                <a:effectLst/>
                <a:latin typeface="Times New Roman" panose="02020603050405020304" pitchFamily="18" charset="0"/>
                <a:ea typeface="SimSun" panose="02010600030101010101" pitchFamily="2" charset="-122"/>
              </a:rPr>
              <a:t> 23465 </a:t>
            </a:r>
            <a:r>
              <a:rPr lang="en-US" sz="1000" dirty="0" err="1">
                <a:effectLst/>
                <a:latin typeface="Times New Roman" panose="02020603050405020304" pitchFamily="18" charset="0"/>
                <a:ea typeface="SimSun" panose="02010600030101010101" pitchFamily="2" charset="-122"/>
              </a:rPr>
              <a:t>năm</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khi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chọn</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hệ</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số</a:t>
            </a:r>
            <a:r>
              <a:rPr lang="en-US" sz="1000" dirty="0">
                <a:effectLst/>
                <a:latin typeface="Times New Roman" panose="02020603050405020304" pitchFamily="18" charset="0"/>
                <a:ea typeface="SimSun" panose="02010600030101010101" pitchFamily="2" charset="-122"/>
              </a:rPr>
              <a:t> Weibull 0.5 </a:t>
            </a:r>
            <a:r>
              <a:rPr lang="en-US" sz="1000" dirty="0" err="1">
                <a:effectLst/>
                <a:latin typeface="Times New Roman" panose="02020603050405020304" pitchFamily="18" charset="0"/>
                <a:ea typeface="SimSun" panose="02010600030101010101" pitchFamily="2" charset="-122"/>
              </a:rPr>
              <a:t>về</a:t>
            </a:r>
            <a:r>
              <a:rPr lang="en-US" sz="1000" dirty="0">
                <a:effectLst/>
                <a:latin typeface="Times New Roman" panose="02020603050405020304" pitchFamily="18" charset="0"/>
                <a:ea typeface="SimSun" panose="02010600030101010101" pitchFamily="2" charset="-122"/>
              </a:rPr>
              <a:t> 68.223 </a:t>
            </a:r>
            <a:r>
              <a:rPr lang="en-US" sz="1000" dirty="0" err="1">
                <a:effectLst/>
                <a:latin typeface="Times New Roman" panose="02020603050405020304" pitchFamily="18" charset="0"/>
                <a:ea typeface="SimSun" panose="02010600030101010101" pitchFamily="2" charset="-122"/>
              </a:rPr>
              <a:t>năm</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khi</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chọn</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hệ</a:t>
            </a:r>
            <a:r>
              <a:rPr lang="en-US" sz="1000" dirty="0">
                <a:effectLst/>
                <a:latin typeface="Times New Roman" panose="02020603050405020304" pitchFamily="18" charset="0"/>
                <a:ea typeface="SimSun" panose="02010600030101010101" pitchFamily="2" charset="-122"/>
              </a:rPr>
              <a:t> </a:t>
            </a:r>
            <a:r>
              <a:rPr lang="en-US" sz="1000" dirty="0" err="1">
                <a:effectLst/>
                <a:latin typeface="Times New Roman" panose="02020603050405020304" pitchFamily="18" charset="0"/>
                <a:ea typeface="SimSun" panose="02010600030101010101" pitchFamily="2" charset="-122"/>
              </a:rPr>
              <a:t>số</a:t>
            </a:r>
            <a:r>
              <a:rPr lang="en-US" sz="1000" dirty="0">
                <a:effectLst/>
                <a:latin typeface="Times New Roman" panose="02020603050405020304" pitchFamily="18" charset="0"/>
                <a:ea typeface="SimSun" panose="02010600030101010101" pitchFamily="2" charset="-122"/>
              </a:rPr>
              <a:t> Weibull 1.3. </a:t>
            </a:r>
            <a:endParaRPr lang="en-US" sz="1000" spc="-5" dirty="0">
              <a:effectLst/>
              <a:latin typeface="Times New Roman" panose="02020603050405020304" pitchFamily="18" charset="0"/>
              <a:ea typeface="SimSun" panose="02010600030101010101" pitchFamily="2" charset="-122"/>
            </a:endParaRPr>
          </a:p>
          <a:p>
            <a:endParaRPr lang="en-US" dirty="0"/>
          </a:p>
          <a:p>
            <a:endParaRPr lang="en-US" dirty="0"/>
          </a:p>
        </p:txBody>
      </p:sp>
      <p:sp>
        <p:nvSpPr>
          <p:cNvPr id="4" name="Slide Number Placeholder 3"/>
          <p:cNvSpPr>
            <a:spLocks noGrp="1"/>
          </p:cNvSpPr>
          <p:nvPr>
            <p:ph type="sldNum" sz="quarter" idx="5"/>
          </p:nvPr>
        </p:nvSpPr>
        <p:spPr/>
        <p:txBody>
          <a:bodyPr/>
          <a:lstStyle/>
          <a:p>
            <a:fld id="{84A0E7D7-99AB-4F58-95DC-DA4C8704AA0A}" type="slidenum">
              <a:rPr lang="en-US" smtClean="0"/>
              <a:t>13</a:t>
            </a:fld>
            <a:endParaRPr lang="en-US"/>
          </a:p>
        </p:txBody>
      </p:sp>
    </p:spTree>
    <p:extLst>
      <p:ext uri="{BB962C8B-B14F-4D97-AF65-F5344CB8AC3E}">
        <p14:creationId xmlns:p14="http://schemas.microsoft.com/office/powerpoint/2010/main" val="58551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B2A07-350D-8951-D1AB-5052CABB4C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F4A764-9BDB-3EAC-1774-2C5B3B9E05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4EA005-3F0C-7E2D-EB22-B17E46F453E2}"/>
              </a:ext>
            </a:extLst>
          </p:cNvPr>
          <p:cNvSpPr>
            <a:spLocks noGrp="1"/>
          </p:cNvSpPr>
          <p:nvPr>
            <p:ph type="body" idx="1"/>
          </p:nvPr>
        </p:nvSpPr>
        <p:spPr/>
        <p:txBody>
          <a:bodyPr/>
          <a:lstStyle/>
          <a:p>
            <a:pPr marL="0" marR="0" indent="457200" algn="just">
              <a:lnSpc>
                <a:spcPct val="150000"/>
              </a:lnSpc>
              <a:spcBef>
                <a:spcPts val="1000"/>
              </a:spcBef>
            </a:pP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định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phục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ảnh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hưởng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lớn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định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thiệt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hại</a:t>
            </a:r>
            <a:r>
              <a:rPr lang="en-US" sz="1800" dirty="0">
                <a:effectLst/>
                <a:latin typeface="Times New Roman" panose="02020603050405020304" pitchFamily="18" charset="0"/>
                <a:ea typeface="Times New Roman" panose="02020603050405020304" pitchFamily="18" charset="0"/>
              </a:rPr>
              <a:t> do </a:t>
            </a:r>
            <a:r>
              <a:rPr lang="en-US" sz="1800" dirty="0" err="1">
                <a:effectLst/>
                <a:latin typeface="Times New Roman" panose="02020603050405020304" pitchFamily="18" charset="0"/>
                <a:ea typeface="Times New Roman" panose="02020603050405020304" pitchFamily="18" charset="0"/>
              </a:rPr>
              <a:t>mỏi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độ</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bền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mỏi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cùng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nếu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định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phục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lớn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tuổi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thọ</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giảm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thiệt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mỏi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Bảng</a:t>
            </a:r>
            <a:r>
              <a:rPr lang="en-US" sz="1800" dirty="0">
                <a:effectLst/>
                <a:latin typeface="Times New Roman" panose="02020603050405020304" pitchFamily="18" charset="0"/>
                <a:ea typeface="Times New Roman" panose="02020603050405020304" pitchFamily="18" charset="0"/>
              </a:rPr>
              <a:t> 3.8).</a:t>
            </a:r>
          </a:p>
        </p:txBody>
      </p:sp>
      <p:sp>
        <p:nvSpPr>
          <p:cNvPr id="4" name="Slide Number Placeholder 3">
            <a:extLst>
              <a:ext uri="{FF2B5EF4-FFF2-40B4-BE49-F238E27FC236}">
                <a16:creationId xmlns:a16="http://schemas.microsoft.com/office/drawing/2014/main" id="{8B90DCBE-5F61-7A3E-ADB0-66B79BDEB6F8}"/>
              </a:ext>
            </a:extLst>
          </p:cNvPr>
          <p:cNvSpPr>
            <a:spLocks noGrp="1"/>
          </p:cNvSpPr>
          <p:nvPr>
            <p:ph type="sldNum" sz="quarter" idx="5"/>
          </p:nvPr>
        </p:nvSpPr>
        <p:spPr/>
        <p:txBody>
          <a:bodyPr/>
          <a:lstStyle/>
          <a:p>
            <a:fld id="{84A0E7D7-99AB-4F58-95DC-DA4C8704AA0A}" type="slidenum">
              <a:rPr lang="en-US" smtClean="0"/>
              <a:t>14</a:t>
            </a:fld>
            <a:endParaRPr lang="en-US"/>
          </a:p>
        </p:txBody>
      </p:sp>
    </p:spTree>
    <p:extLst>
      <p:ext uri="{BB962C8B-B14F-4D97-AF65-F5344CB8AC3E}">
        <p14:creationId xmlns:p14="http://schemas.microsoft.com/office/powerpoint/2010/main" val="3174760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983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72ECF4-6BEA-1733-5D16-7FA22E69A605}"/>
              </a:ext>
            </a:extLst>
          </p:cNvPr>
          <p:cNvSpPr>
            <a:spLocks noGrp="1"/>
          </p:cNvSpPr>
          <p:nvPr>
            <p:ph type="dt" sz="half" idx="10"/>
          </p:nvPr>
        </p:nvSpPr>
        <p:spPr/>
        <p:txBody>
          <a:bodyPr/>
          <a:lstStyle/>
          <a:p>
            <a:fld id="{5E61DE1E-39F4-44D9-AA24-A963F1B0862A}" type="datetimeFigureOut">
              <a:rPr lang="en-US" smtClean="0"/>
              <a:t>12/18/2024</a:t>
            </a:fld>
            <a:endParaRPr lang="en-US"/>
          </a:p>
        </p:txBody>
      </p:sp>
      <p:sp>
        <p:nvSpPr>
          <p:cNvPr id="3" name="Footer Placeholder 2">
            <a:extLst>
              <a:ext uri="{FF2B5EF4-FFF2-40B4-BE49-F238E27FC236}">
                <a16:creationId xmlns:a16="http://schemas.microsoft.com/office/drawing/2014/main" id="{6DF4FBEB-6F0F-7197-4C15-FE18415DD8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6F5656-B3FA-D36E-7C24-88776439D1E8}"/>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3128242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939CA-24B0-45D2-A49A-E695DFC725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B5321A-946A-46B6-0690-070EC21712E1}"/>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BED608-C5AD-45B7-D09C-C17F093826EB}"/>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2E822F-6C79-E3D0-9F70-B4840719FBE9}"/>
              </a:ext>
            </a:extLst>
          </p:cNvPr>
          <p:cNvSpPr>
            <a:spLocks noGrp="1"/>
          </p:cNvSpPr>
          <p:nvPr>
            <p:ph type="dt" sz="half" idx="10"/>
          </p:nvPr>
        </p:nvSpPr>
        <p:spPr/>
        <p:txBody>
          <a:bodyPr/>
          <a:lstStyle/>
          <a:p>
            <a:fld id="{5E61DE1E-39F4-44D9-AA24-A963F1B0862A}" type="datetimeFigureOut">
              <a:rPr lang="en-US" smtClean="0"/>
              <a:t>12/18/2024</a:t>
            </a:fld>
            <a:endParaRPr lang="en-US"/>
          </a:p>
        </p:txBody>
      </p:sp>
      <p:sp>
        <p:nvSpPr>
          <p:cNvPr id="6" name="Footer Placeholder 5">
            <a:extLst>
              <a:ext uri="{FF2B5EF4-FFF2-40B4-BE49-F238E27FC236}">
                <a16:creationId xmlns:a16="http://schemas.microsoft.com/office/drawing/2014/main" id="{0214BBB3-E620-9EE0-F56A-8A0C561FCD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38B6DC-E502-DA63-7754-FE58C9F0CDB5}"/>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1270029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ABB1B-7396-D805-D346-7CF38D87D3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8F0465-DD85-FC85-2C08-17A496198B68}"/>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EC6D183B-F3C4-47C9-0BCD-8D0491D989E2}"/>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11FF1D-D0D3-53D1-01C8-0AE65162FD46}"/>
              </a:ext>
            </a:extLst>
          </p:cNvPr>
          <p:cNvSpPr>
            <a:spLocks noGrp="1"/>
          </p:cNvSpPr>
          <p:nvPr>
            <p:ph type="dt" sz="half" idx="10"/>
          </p:nvPr>
        </p:nvSpPr>
        <p:spPr/>
        <p:txBody>
          <a:bodyPr/>
          <a:lstStyle/>
          <a:p>
            <a:fld id="{5E61DE1E-39F4-44D9-AA24-A963F1B0862A}" type="datetimeFigureOut">
              <a:rPr lang="en-US" smtClean="0"/>
              <a:t>12/18/2024</a:t>
            </a:fld>
            <a:endParaRPr lang="en-US"/>
          </a:p>
        </p:txBody>
      </p:sp>
      <p:sp>
        <p:nvSpPr>
          <p:cNvPr id="6" name="Footer Placeholder 5">
            <a:extLst>
              <a:ext uri="{FF2B5EF4-FFF2-40B4-BE49-F238E27FC236}">
                <a16:creationId xmlns:a16="http://schemas.microsoft.com/office/drawing/2014/main" id="{3FABAD71-80D7-A853-B33C-D09EB26520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C8A625-1B72-6259-C730-5234B144D7BF}"/>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3800572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F2826-D2C2-D5B8-0737-B0E9F88213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76831D-30D6-DF31-6EFD-7D6AC5C748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FB3498-A88A-5BA2-78C0-E2F0A4B66DAF}"/>
              </a:ext>
            </a:extLst>
          </p:cNvPr>
          <p:cNvSpPr>
            <a:spLocks noGrp="1"/>
          </p:cNvSpPr>
          <p:nvPr>
            <p:ph type="dt" sz="half" idx="10"/>
          </p:nvPr>
        </p:nvSpPr>
        <p:spPr/>
        <p:txBody>
          <a:bodyPr/>
          <a:lstStyle/>
          <a:p>
            <a:fld id="{5E61DE1E-39F4-44D9-AA24-A963F1B0862A}" type="datetimeFigureOut">
              <a:rPr lang="en-US" smtClean="0"/>
              <a:t>12/18/2024</a:t>
            </a:fld>
            <a:endParaRPr lang="en-US"/>
          </a:p>
        </p:txBody>
      </p:sp>
      <p:sp>
        <p:nvSpPr>
          <p:cNvPr id="5" name="Footer Placeholder 4">
            <a:extLst>
              <a:ext uri="{FF2B5EF4-FFF2-40B4-BE49-F238E27FC236}">
                <a16:creationId xmlns:a16="http://schemas.microsoft.com/office/drawing/2014/main" id="{6DDCD1F9-B1AE-14CF-0E24-786BEFA042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473852-EA01-0780-5B88-0A7C0AB21F6D}"/>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33612859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2D5CA7-0732-54D8-0F80-E5203F7EB8A9}"/>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0B84BD-5768-5468-A2D4-7F811EE0D2C4}"/>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F1D40A-15A0-BCB0-7184-7E65DF49BC1A}"/>
              </a:ext>
            </a:extLst>
          </p:cNvPr>
          <p:cNvSpPr>
            <a:spLocks noGrp="1"/>
          </p:cNvSpPr>
          <p:nvPr>
            <p:ph type="dt" sz="half" idx="10"/>
          </p:nvPr>
        </p:nvSpPr>
        <p:spPr/>
        <p:txBody>
          <a:bodyPr/>
          <a:lstStyle/>
          <a:p>
            <a:fld id="{5E61DE1E-39F4-44D9-AA24-A963F1B0862A}" type="datetimeFigureOut">
              <a:rPr lang="en-US" smtClean="0"/>
              <a:t>12/18/2024</a:t>
            </a:fld>
            <a:endParaRPr lang="en-US"/>
          </a:p>
        </p:txBody>
      </p:sp>
      <p:sp>
        <p:nvSpPr>
          <p:cNvPr id="5" name="Footer Placeholder 4">
            <a:extLst>
              <a:ext uri="{FF2B5EF4-FFF2-40B4-BE49-F238E27FC236}">
                <a16:creationId xmlns:a16="http://schemas.microsoft.com/office/drawing/2014/main" id="{FCE7C7CA-14F3-92AC-D9E4-6AF5FCCD67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19CC39-3EAF-FA79-8767-B68189D93098}"/>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5185684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E61DE1E-39F4-44D9-AA24-A963F1B0862A}" type="datetimeFigureOut">
              <a:rPr lang="en-US" smtClean="0"/>
              <a:t>12/18/2024</a:t>
            </a:fld>
            <a:endParaRPr lang="en-US"/>
          </a:p>
        </p:txBody>
      </p:sp>
    </p:spTree>
    <p:extLst>
      <p:ext uri="{BB962C8B-B14F-4D97-AF65-F5344CB8AC3E}">
        <p14:creationId xmlns:p14="http://schemas.microsoft.com/office/powerpoint/2010/main" val="227678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06470-4DD9-2EC8-DDD5-4E5D69EC0EF0}"/>
              </a:ext>
            </a:extLst>
          </p:cNvPr>
          <p:cNvSpPr>
            <a:spLocks noGrp="1"/>
          </p:cNvSpPr>
          <p:nvPr>
            <p:ph type="ctrTitle"/>
          </p:nvPr>
        </p:nvSpPr>
        <p:spPr>
          <a:xfrm>
            <a:off x="1524000" y="1224915"/>
            <a:ext cx="9144000" cy="2387600"/>
          </a:xfrm>
        </p:spPr>
        <p:txBody>
          <a:bodyPr anchor="b"/>
          <a:lstStyle>
            <a:lvl1pPr algn="ctr">
              <a:defRPr sz="6000">
                <a:solidFill>
                  <a:srgbClr val="005C5A"/>
                </a:solidFill>
              </a:defRPr>
            </a:lvl1pPr>
          </a:lstStyle>
          <a:p>
            <a:r>
              <a:rPr lang="en-US"/>
              <a:t>Click to edit Master title style</a:t>
            </a:r>
          </a:p>
        </p:txBody>
      </p:sp>
      <p:sp>
        <p:nvSpPr>
          <p:cNvPr id="3" name="Subtitle 2">
            <a:extLst>
              <a:ext uri="{FF2B5EF4-FFF2-40B4-BE49-F238E27FC236}">
                <a16:creationId xmlns:a16="http://schemas.microsoft.com/office/drawing/2014/main" id="{F956DB08-CFD0-906B-9D79-38613D1DA2FA}"/>
              </a:ext>
            </a:extLst>
          </p:cNvPr>
          <p:cNvSpPr>
            <a:spLocks noGrp="1"/>
          </p:cNvSpPr>
          <p:nvPr>
            <p:ph type="subTitle" idx="1"/>
          </p:nvPr>
        </p:nvSpPr>
        <p:spPr>
          <a:xfrm>
            <a:off x="1524000" y="3696044"/>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2D4DB1-13D6-D1BF-4C94-508316234322}"/>
              </a:ext>
            </a:extLst>
          </p:cNvPr>
          <p:cNvSpPr>
            <a:spLocks noGrp="1"/>
          </p:cNvSpPr>
          <p:nvPr>
            <p:ph type="dt" sz="half" idx="10"/>
          </p:nvPr>
        </p:nvSpPr>
        <p:spPr/>
        <p:txBody>
          <a:bodyPr/>
          <a:lstStyle/>
          <a:p>
            <a:fld id="{F4DA5EA2-43AC-4460-990C-4A169DFC4DD4}" type="datetime1">
              <a:rPr lang="en-US" smtClean="0"/>
              <a:t>12/18/2024</a:t>
            </a:fld>
            <a:endParaRPr lang="en-US"/>
          </a:p>
        </p:txBody>
      </p:sp>
      <p:sp>
        <p:nvSpPr>
          <p:cNvPr id="5" name="Footer Placeholder 4">
            <a:extLst>
              <a:ext uri="{FF2B5EF4-FFF2-40B4-BE49-F238E27FC236}">
                <a16:creationId xmlns:a16="http://schemas.microsoft.com/office/drawing/2014/main" id="{787FD561-CA68-232A-EFEA-62DF600A1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EA189-7E53-7D39-490A-02ECA5B60594}"/>
              </a:ext>
            </a:extLst>
          </p:cNvPr>
          <p:cNvSpPr>
            <a:spLocks noGrp="1"/>
          </p:cNvSpPr>
          <p:nvPr>
            <p:ph type="sldNum" sz="quarter" idx="12"/>
          </p:nvPr>
        </p:nvSpPr>
        <p:spPr/>
        <p:txBody>
          <a:bodyPr/>
          <a:lstStyle/>
          <a:p>
            <a:fld id="{75D486B6-1D15-4352-9700-5BBB08E3AC88}" type="slidenum">
              <a:rPr lang="en-US" smtClean="0"/>
              <a:t>‹#›</a:t>
            </a:fld>
            <a:endParaRPr lang="en-US"/>
          </a:p>
        </p:txBody>
      </p:sp>
    </p:spTree>
    <p:extLst>
      <p:ext uri="{BB962C8B-B14F-4D97-AF65-F5344CB8AC3E}">
        <p14:creationId xmlns:p14="http://schemas.microsoft.com/office/powerpoint/2010/main" val="21264246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078F6-37D6-EF8D-86DF-F2CEC5C20436}"/>
              </a:ext>
            </a:extLst>
          </p:cNvPr>
          <p:cNvSpPr>
            <a:spLocks noGrp="1"/>
          </p:cNvSpPr>
          <p:nvPr>
            <p:ph type="title"/>
          </p:nvPr>
        </p:nvSpPr>
        <p:spPr/>
        <p:txBody>
          <a:bodyPr/>
          <a:lstStyle>
            <a:lvl1pPr>
              <a:defRPr>
                <a:solidFill>
                  <a:srgbClr val="005C5A"/>
                </a:solidFill>
                <a:latin typeface="Arial (Body)"/>
              </a:defRPr>
            </a:lvl1pPr>
          </a:lstStyle>
          <a:p>
            <a:r>
              <a:rPr lang="en-US"/>
              <a:t>Click to edit Master title style</a:t>
            </a:r>
          </a:p>
        </p:txBody>
      </p:sp>
      <p:sp>
        <p:nvSpPr>
          <p:cNvPr id="3" name="Content Placeholder 2">
            <a:extLst>
              <a:ext uri="{FF2B5EF4-FFF2-40B4-BE49-F238E27FC236}">
                <a16:creationId xmlns:a16="http://schemas.microsoft.com/office/drawing/2014/main" id="{60E3E0EC-76F2-10B1-F3A0-485E3746A345}"/>
              </a:ext>
            </a:extLst>
          </p:cNvPr>
          <p:cNvSpPr>
            <a:spLocks noGrp="1"/>
          </p:cNvSpPr>
          <p:nvPr>
            <p:ph idx="1"/>
          </p:nvPr>
        </p:nvSpPr>
        <p:spPr>
          <a:xfrm>
            <a:off x="922946" y="1324598"/>
            <a:ext cx="10430854" cy="4822418"/>
          </a:xfrm>
        </p:spPr>
        <p:txBody>
          <a:bodyPr/>
          <a:lstStyle>
            <a:lvl1pPr>
              <a:defRPr>
                <a:solidFill>
                  <a:srgbClr val="005C5A"/>
                </a:solidFill>
                <a:latin typeface="Arial (Body)"/>
              </a:defRPr>
            </a:lvl1pPr>
            <a:lvl2pPr>
              <a:defRPr>
                <a:solidFill>
                  <a:srgbClr val="005C5A"/>
                </a:solidFill>
                <a:latin typeface="Arial (Body)"/>
              </a:defRPr>
            </a:lvl2pPr>
            <a:lvl3pPr>
              <a:defRPr>
                <a:solidFill>
                  <a:srgbClr val="005C5A"/>
                </a:solidFill>
                <a:latin typeface="Arial (Body)"/>
              </a:defRPr>
            </a:lvl3pPr>
            <a:lvl4pPr>
              <a:defRPr>
                <a:solidFill>
                  <a:srgbClr val="005C5A"/>
                </a:solidFill>
                <a:latin typeface="Arial (Body)"/>
              </a:defRPr>
            </a:lvl4pPr>
            <a:lvl5pPr>
              <a:defRPr>
                <a:solidFill>
                  <a:srgbClr val="005C5A"/>
                </a:solidFill>
                <a:latin typeface="Arial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6F88FA-48B3-AFDD-9CB3-19E6E4A7DFBD}"/>
              </a:ext>
            </a:extLst>
          </p:cNvPr>
          <p:cNvSpPr>
            <a:spLocks noGrp="1"/>
          </p:cNvSpPr>
          <p:nvPr>
            <p:ph type="dt" sz="half" idx="10"/>
          </p:nvPr>
        </p:nvSpPr>
        <p:spPr/>
        <p:txBody>
          <a:bodyPr/>
          <a:lstStyle/>
          <a:p>
            <a:fld id="{8AF9F849-9F50-41F3-A414-332B39736C20}" type="datetime1">
              <a:rPr lang="en-US" smtClean="0"/>
              <a:t>12/18/2024</a:t>
            </a:fld>
            <a:endParaRPr lang="en-US"/>
          </a:p>
        </p:txBody>
      </p:sp>
      <p:sp>
        <p:nvSpPr>
          <p:cNvPr id="5" name="Footer Placeholder 4">
            <a:extLst>
              <a:ext uri="{FF2B5EF4-FFF2-40B4-BE49-F238E27FC236}">
                <a16:creationId xmlns:a16="http://schemas.microsoft.com/office/drawing/2014/main" id="{4BC0F095-9F01-20BF-E274-9B6C61D8DF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87091-C874-4A22-7B93-5BED59AEE233}"/>
              </a:ext>
            </a:extLst>
          </p:cNvPr>
          <p:cNvSpPr>
            <a:spLocks noGrp="1"/>
          </p:cNvSpPr>
          <p:nvPr>
            <p:ph type="sldNum" sz="quarter" idx="12"/>
          </p:nvPr>
        </p:nvSpPr>
        <p:spPr/>
        <p:txBody>
          <a:bodyPr/>
          <a:lstStyle/>
          <a:p>
            <a:fld id="{75D486B6-1D15-4352-9700-5BBB08E3AC88}" type="slidenum">
              <a:rPr lang="en-US" smtClean="0"/>
              <a:t>‹#›</a:t>
            </a:fld>
            <a:endParaRPr lang="en-US"/>
          </a:p>
        </p:txBody>
      </p:sp>
      <p:sp>
        <p:nvSpPr>
          <p:cNvPr id="7" name="Rectangle 6">
            <a:extLst>
              <a:ext uri="{FF2B5EF4-FFF2-40B4-BE49-F238E27FC236}">
                <a16:creationId xmlns:a16="http://schemas.microsoft.com/office/drawing/2014/main" id="{F42DF729-DBC4-858E-B664-C8D8ED298D05}"/>
              </a:ext>
            </a:extLst>
          </p:cNvPr>
          <p:cNvSpPr/>
          <p:nvPr userDrawn="1"/>
        </p:nvSpPr>
        <p:spPr>
          <a:xfrm>
            <a:off x="11929927" y="0"/>
            <a:ext cx="185159" cy="6858000"/>
          </a:xfrm>
          <a:prstGeom prst="rect">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35D399E-0B7B-3DF3-44FB-A01BE5121A21}"/>
              </a:ext>
            </a:extLst>
          </p:cNvPr>
          <p:cNvSpPr/>
          <p:nvPr userDrawn="1"/>
        </p:nvSpPr>
        <p:spPr>
          <a:xfrm>
            <a:off x="11835926" y="0"/>
            <a:ext cx="45719"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1109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A690-DE6F-12F9-FC30-1074BD84DC7B}"/>
              </a:ext>
            </a:extLst>
          </p:cNvPr>
          <p:cNvSpPr>
            <a:spLocks noGrp="1"/>
          </p:cNvSpPr>
          <p:nvPr>
            <p:ph type="title"/>
          </p:nvPr>
        </p:nvSpPr>
        <p:spPr>
          <a:xfrm>
            <a:off x="831850" y="1709738"/>
            <a:ext cx="10515600" cy="2852737"/>
          </a:xfrm>
        </p:spPr>
        <p:txBody>
          <a:bodyPr anchor="b">
            <a:normAutofit/>
          </a:bodyPr>
          <a:lstStyle>
            <a:lvl1pPr>
              <a:defRPr sz="5400">
                <a:solidFill>
                  <a:srgbClr val="005C5A"/>
                </a:solidFill>
                <a:latin typeface="Arial (Body)"/>
              </a:defRPr>
            </a:lvl1pPr>
          </a:lstStyle>
          <a:p>
            <a:r>
              <a:rPr lang="en-US"/>
              <a:t>Click to edit Master title style</a:t>
            </a:r>
          </a:p>
        </p:txBody>
      </p:sp>
      <p:sp>
        <p:nvSpPr>
          <p:cNvPr id="3" name="Text Placeholder 2">
            <a:extLst>
              <a:ext uri="{FF2B5EF4-FFF2-40B4-BE49-F238E27FC236}">
                <a16:creationId xmlns:a16="http://schemas.microsoft.com/office/drawing/2014/main" id="{3DEDB28D-F1BB-0C13-0888-7A2BFAB3D562}"/>
              </a:ext>
            </a:extLst>
          </p:cNvPr>
          <p:cNvSpPr>
            <a:spLocks noGrp="1"/>
          </p:cNvSpPr>
          <p:nvPr>
            <p:ph type="body" idx="1"/>
          </p:nvPr>
        </p:nvSpPr>
        <p:spPr>
          <a:xfrm>
            <a:off x="831850" y="4589463"/>
            <a:ext cx="10515600" cy="1500187"/>
          </a:xfrm>
        </p:spPr>
        <p:txBody>
          <a:bodyPr/>
          <a:lstStyle>
            <a:lvl1pPr marL="0" indent="0">
              <a:buNone/>
              <a:defRPr sz="2400">
                <a:solidFill>
                  <a:srgbClr val="005C5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F4F734-D169-5606-3153-92552E53FF13}"/>
              </a:ext>
            </a:extLst>
          </p:cNvPr>
          <p:cNvSpPr>
            <a:spLocks noGrp="1"/>
          </p:cNvSpPr>
          <p:nvPr>
            <p:ph type="dt" sz="half" idx="10"/>
          </p:nvPr>
        </p:nvSpPr>
        <p:spPr/>
        <p:txBody>
          <a:bodyPr/>
          <a:lstStyle/>
          <a:p>
            <a:fld id="{95D91C14-6C4B-4699-A257-8F7F2F0BCDA1}" type="datetime1">
              <a:rPr lang="en-US" smtClean="0"/>
              <a:t>12/18/2024</a:t>
            </a:fld>
            <a:endParaRPr lang="en-US"/>
          </a:p>
        </p:txBody>
      </p:sp>
      <p:sp>
        <p:nvSpPr>
          <p:cNvPr id="5" name="Footer Placeholder 4">
            <a:extLst>
              <a:ext uri="{FF2B5EF4-FFF2-40B4-BE49-F238E27FC236}">
                <a16:creationId xmlns:a16="http://schemas.microsoft.com/office/drawing/2014/main" id="{C793A5A8-29ED-4917-EE85-02DDA7922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0D2009-898C-AE8B-9E37-1E2CFA5BE2EB}"/>
              </a:ext>
            </a:extLst>
          </p:cNvPr>
          <p:cNvSpPr>
            <a:spLocks noGrp="1"/>
          </p:cNvSpPr>
          <p:nvPr>
            <p:ph type="sldNum" sz="quarter" idx="12"/>
          </p:nvPr>
        </p:nvSpPr>
        <p:spPr/>
        <p:txBody>
          <a:bodyPr/>
          <a:lstStyle/>
          <a:p>
            <a:fld id="{75D486B6-1D15-4352-9700-5BBB08E3AC88}" type="slidenum">
              <a:rPr lang="en-US" smtClean="0"/>
              <a:t>‹#›</a:t>
            </a:fld>
            <a:endParaRPr lang="en-US"/>
          </a:p>
        </p:txBody>
      </p:sp>
    </p:spTree>
    <p:extLst>
      <p:ext uri="{BB962C8B-B14F-4D97-AF65-F5344CB8AC3E}">
        <p14:creationId xmlns:p14="http://schemas.microsoft.com/office/powerpoint/2010/main" val="8360419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217B-EE52-6DE2-D99F-600D0435BB60}"/>
              </a:ext>
            </a:extLst>
          </p:cNvPr>
          <p:cNvSpPr>
            <a:spLocks noGrp="1"/>
          </p:cNvSpPr>
          <p:nvPr>
            <p:ph type="title"/>
          </p:nvPr>
        </p:nvSpPr>
        <p:spPr/>
        <p:txBody>
          <a:bodyPr/>
          <a:lstStyle>
            <a:lvl1pPr>
              <a:defRPr>
                <a:solidFill>
                  <a:srgbClr val="005C5A"/>
                </a:solidFill>
                <a:latin typeface="Arial (Body)"/>
              </a:defRPr>
            </a:lvl1pPr>
          </a:lstStyle>
          <a:p>
            <a:r>
              <a:rPr lang="en-US"/>
              <a:t>Click to edit Master title style</a:t>
            </a:r>
          </a:p>
        </p:txBody>
      </p:sp>
      <p:sp>
        <p:nvSpPr>
          <p:cNvPr id="3" name="Content Placeholder 2">
            <a:extLst>
              <a:ext uri="{FF2B5EF4-FFF2-40B4-BE49-F238E27FC236}">
                <a16:creationId xmlns:a16="http://schemas.microsoft.com/office/drawing/2014/main" id="{7A0E1EDE-C686-3494-6750-BAE32DDD060F}"/>
              </a:ext>
            </a:extLst>
          </p:cNvPr>
          <p:cNvSpPr>
            <a:spLocks noGrp="1"/>
          </p:cNvSpPr>
          <p:nvPr>
            <p:ph sz="half" idx="1"/>
          </p:nvPr>
        </p:nvSpPr>
        <p:spPr>
          <a:xfrm>
            <a:off x="922946" y="1264778"/>
            <a:ext cx="5096854" cy="4912185"/>
          </a:xfrm>
        </p:spPr>
        <p:txBody>
          <a:bodyPr/>
          <a:lstStyle>
            <a:lvl1pPr>
              <a:defRPr>
                <a:solidFill>
                  <a:srgbClr val="005C5A"/>
                </a:solidFill>
                <a:latin typeface="Arial (Body)"/>
              </a:defRPr>
            </a:lvl1pPr>
            <a:lvl2pPr>
              <a:defRPr>
                <a:solidFill>
                  <a:srgbClr val="005C5A"/>
                </a:solidFill>
                <a:latin typeface="Arial (Body)"/>
              </a:defRPr>
            </a:lvl2pPr>
            <a:lvl3pPr>
              <a:defRPr>
                <a:solidFill>
                  <a:srgbClr val="005C5A"/>
                </a:solidFill>
                <a:latin typeface="Arial (Body)"/>
              </a:defRPr>
            </a:lvl3pPr>
            <a:lvl4pPr>
              <a:defRPr>
                <a:solidFill>
                  <a:srgbClr val="005C5A"/>
                </a:solidFill>
                <a:latin typeface="Arial (Body)"/>
              </a:defRPr>
            </a:lvl4pPr>
            <a:lvl5pPr>
              <a:defRPr>
                <a:solidFill>
                  <a:srgbClr val="005C5A"/>
                </a:solidFill>
                <a:latin typeface="Arial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B262A1-BA06-29D3-CB16-6887F6A87C3C}"/>
              </a:ext>
            </a:extLst>
          </p:cNvPr>
          <p:cNvSpPr>
            <a:spLocks noGrp="1"/>
          </p:cNvSpPr>
          <p:nvPr>
            <p:ph sz="half" idx="2"/>
          </p:nvPr>
        </p:nvSpPr>
        <p:spPr>
          <a:xfrm>
            <a:off x="6172200" y="1264778"/>
            <a:ext cx="5181600" cy="4912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343433-ADAF-A498-7995-007A46927C0C}"/>
              </a:ext>
            </a:extLst>
          </p:cNvPr>
          <p:cNvSpPr>
            <a:spLocks noGrp="1"/>
          </p:cNvSpPr>
          <p:nvPr>
            <p:ph type="dt" sz="half" idx="10"/>
          </p:nvPr>
        </p:nvSpPr>
        <p:spPr/>
        <p:txBody>
          <a:bodyPr/>
          <a:lstStyle/>
          <a:p>
            <a:fld id="{25127FD9-335E-4C2F-B1CF-1EFBC1369A1F}" type="datetime1">
              <a:rPr lang="en-US" smtClean="0"/>
              <a:t>12/18/2024</a:t>
            </a:fld>
            <a:endParaRPr lang="en-US"/>
          </a:p>
        </p:txBody>
      </p:sp>
      <p:sp>
        <p:nvSpPr>
          <p:cNvPr id="6" name="Footer Placeholder 5">
            <a:extLst>
              <a:ext uri="{FF2B5EF4-FFF2-40B4-BE49-F238E27FC236}">
                <a16:creationId xmlns:a16="http://schemas.microsoft.com/office/drawing/2014/main" id="{0B960770-B7F0-536C-250C-D419E5C65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29C269-A474-7A5A-A477-14E4C1D736AB}"/>
              </a:ext>
            </a:extLst>
          </p:cNvPr>
          <p:cNvSpPr>
            <a:spLocks noGrp="1"/>
          </p:cNvSpPr>
          <p:nvPr>
            <p:ph type="sldNum" sz="quarter" idx="12"/>
          </p:nvPr>
        </p:nvSpPr>
        <p:spPr/>
        <p:txBody>
          <a:bodyPr/>
          <a:lstStyle/>
          <a:p>
            <a:fld id="{75D486B6-1D15-4352-9700-5BBB08E3AC88}" type="slidenum">
              <a:rPr lang="en-US" smtClean="0"/>
              <a:t>‹#›</a:t>
            </a:fld>
            <a:endParaRPr lang="en-US"/>
          </a:p>
        </p:txBody>
      </p:sp>
    </p:spTree>
    <p:extLst>
      <p:ext uri="{BB962C8B-B14F-4D97-AF65-F5344CB8AC3E}">
        <p14:creationId xmlns:p14="http://schemas.microsoft.com/office/powerpoint/2010/main" val="2895280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bg1">
            <a:alpha val="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D96F2-BAE6-1118-9E53-722C8E86BB7D}"/>
              </a:ext>
            </a:extLst>
          </p:cNvPr>
          <p:cNvSpPr>
            <a:spLocks noGrp="1"/>
          </p:cNvSpPr>
          <p:nvPr>
            <p:ph type="title"/>
          </p:nvPr>
        </p:nvSpPr>
        <p:spPr>
          <a:xfrm>
            <a:off x="179463" y="487111"/>
            <a:ext cx="11853016" cy="581114"/>
          </a:xfrm>
          <a:prstGeom prst="rect">
            <a:avLst/>
          </a:prstGeom>
        </p:spPr>
        <p:txBody>
          <a:bodyPr/>
          <a:lstStyle>
            <a:lvl1pPr algn="ctr">
              <a:defRPr sz="3200" b="1">
                <a:solidFill>
                  <a:srgbClr val="005C5A"/>
                </a:solidFill>
              </a:defRPr>
            </a:lvl1pPr>
          </a:lstStyle>
          <a:p>
            <a:r>
              <a:rPr lang="en-US"/>
              <a:t>Click to edit Master title style</a:t>
            </a:r>
          </a:p>
        </p:txBody>
      </p:sp>
      <p:pic>
        <p:nvPicPr>
          <p:cNvPr id="5" name="Picture 4">
            <a:extLst>
              <a:ext uri="{FF2B5EF4-FFF2-40B4-BE49-F238E27FC236}">
                <a16:creationId xmlns:a16="http://schemas.microsoft.com/office/drawing/2014/main" id="{F072BAE2-9746-0BB2-6163-16E41C8AC4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03" y="74139"/>
            <a:ext cx="1700615" cy="387822"/>
          </a:xfrm>
          <a:prstGeom prst="rect">
            <a:avLst/>
          </a:prstGeom>
        </p:spPr>
      </p:pic>
      <p:cxnSp>
        <p:nvCxnSpPr>
          <p:cNvPr id="7" name="Straight Connector 6">
            <a:extLst>
              <a:ext uri="{FF2B5EF4-FFF2-40B4-BE49-F238E27FC236}">
                <a16:creationId xmlns:a16="http://schemas.microsoft.com/office/drawing/2014/main" id="{93E9069F-CF10-7893-F85B-58E98181D67D}"/>
              </a:ext>
            </a:extLst>
          </p:cNvPr>
          <p:cNvCxnSpPr/>
          <p:nvPr userDrawn="1"/>
        </p:nvCxnSpPr>
        <p:spPr>
          <a:xfrm>
            <a:off x="0" y="1162226"/>
            <a:ext cx="12192000" cy="0"/>
          </a:xfrm>
          <a:prstGeom prst="line">
            <a:avLst/>
          </a:prstGeom>
          <a:ln>
            <a:solidFill>
              <a:srgbClr val="FFC000"/>
            </a:solidFill>
          </a:ln>
        </p:spPr>
        <p:style>
          <a:lnRef idx="3">
            <a:schemeClr val="accent5"/>
          </a:lnRef>
          <a:fillRef idx="0">
            <a:schemeClr val="accent5"/>
          </a:fillRef>
          <a:effectRef idx="2">
            <a:schemeClr val="accent5"/>
          </a:effectRef>
          <a:fontRef idx="minor">
            <a:schemeClr val="tx1"/>
          </a:fontRef>
        </p:style>
      </p:cxnSp>
      <p:sp>
        <p:nvSpPr>
          <p:cNvPr id="8" name="Title 1">
            <a:extLst>
              <a:ext uri="{FF2B5EF4-FFF2-40B4-BE49-F238E27FC236}">
                <a16:creationId xmlns:a16="http://schemas.microsoft.com/office/drawing/2014/main" id="{BD15D0E9-9597-5F84-65AC-289785DEB147}"/>
              </a:ext>
            </a:extLst>
          </p:cNvPr>
          <p:cNvSpPr txBox="1">
            <a:spLocks/>
          </p:cNvSpPr>
          <p:nvPr userDrawn="1"/>
        </p:nvSpPr>
        <p:spPr>
          <a:xfrm>
            <a:off x="169492" y="1365905"/>
            <a:ext cx="11853016" cy="5231447"/>
          </a:xfrm>
          <a:prstGeom prst="rect">
            <a:avLst/>
          </a:prstGeom>
        </p:spPr>
        <p:txBody>
          <a:bodyPr/>
          <a:lstStyle>
            <a:lvl1pPr algn="ctr"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457189" lvl="1" indent="0" algn="l">
              <a:buFont typeface="Courier New" panose="02070309020205020404" pitchFamily="49" charset="0"/>
              <a:buNone/>
            </a:pPr>
            <a:endParaRPr lang="en-US" sz="2000" b="0">
              <a:latin typeface="+mn-lt"/>
            </a:endParaRPr>
          </a:p>
          <a:p>
            <a:pPr marL="1257269" lvl="2" indent="-342891" algn="l">
              <a:buFont typeface="Wingdings" panose="05000000000000000000" pitchFamily="2" charset="2"/>
              <a:buChar char="§"/>
            </a:pPr>
            <a:endParaRPr lang="en-US" sz="1800" b="0">
              <a:latin typeface="+mn-lt"/>
            </a:endParaRPr>
          </a:p>
        </p:txBody>
      </p:sp>
    </p:spTree>
    <p:extLst>
      <p:ext uri="{BB962C8B-B14F-4D97-AF65-F5344CB8AC3E}">
        <p14:creationId xmlns:p14="http://schemas.microsoft.com/office/powerpoint/2010/main" val="1762410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D0A40-FA4B-A607-F279-F888F0341B13}"/>
              </a:ext>
            </a:extLst>
          </p:cNvPr>
          <p:cNvSpPr>
            <a:spLocks noGrp="1"/>
          </p:cNvSpPr>
          <p:nvPr>
            <p:ph type="title"/>
          </p:nvPr>
        </p:nvSpPr>
        <p:spPr>
          <a:xfrm>
            <a:off x="839788" y="365126"/>
            <a:ext cx="10515600" cy="73728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549FCD-013A-F1C5-FAAE-46660C8DAF8A}"/>
              </a:ext>
            </a:extLst>
          </p:cNvPr>
          <p:cNvSpPr>
            <a:spLocks noGrp="1"/>
          </p:cNvSpPr>
          <p:nvPr>
            <p:ph type="body" idx="1"/>
          </p:nvPr>
        </p:nvSpPr>
        <p:spPr>
          <a:xfrm>
            <a:off x="839788" y="1341690"/>
            <a:ext cx="5157787" cy="116338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89273C-79E8-B74C-8669-C5D813BDF5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786074-92BA-E3ED-7DB8-7B935D522F25}"/>
              </a:ext>
            </a:extLst>
          </p:cNvPr>
          <p:cNvSpPr>
            <a:spLocks noGrp="1"/>
          </p:cNvSpPr>
          <p:nvPr>
            <p:ph type="body" sz="quarter" idx="3"/>
          </p:nvPr>
        </p:nvSpPr>
        <p:spPr>
          <a:xfrm>
            <a:off x="6172200" y="1341690"/>
            <a:ext cx="5183188" cy="116338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2391FE-5BE7-44E1-55F6-D2AAB33BBD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63C0A0-BDCF-A3C7-EA2B-01F086CE3D4C}"/>
              </a:ext>
            </a:extLst>
          </p:cNvPr>
          <p:cNvSpPr>
            <a:spLocks noGrp="1"/>
          </p:cNvSpPr>
          <p:nvPr>
            <p:ph type="dt" sz="half" idx="10"/>
          </p:nvPr>
        </p:nvSpPr>
        <p:spPr/>
        <p:txBody>
          <a:bodyPr/>
          <a:lstStyle/>
          <a:p>
            <a:fld id="{8AFC53EA-897E-4FA1-8D97-24D2ED2709F4}" type="datetime1">
              <a:rPr lang="en-US" smtClean="0"/>
              <a:t>12/18/2024</a:t>
            </a:fld>
            <a:endParaRPr lang="en-US"/>
          </a:p>
        </p:txBody>
      </p:sp>
      <p:sp>
        <p:nvSpPr>
          <p:cNvPr id="8" name="Footer Placeholder 7">
            <a:extLst>
              <a:ext uri="{FF2B5EF4-FFF2-40B4-BE49-F238E27FC236}">
                <a16:creationId xmlns:a16="http://schemas.microsoft.com/office/drawing/2014/main" id="{42218CE7-E320-1D07-D579-349B6A4CB0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9D4D21-8D0D-75B5-B660-E55BD0240E55}"/>
              </a:ext>
            </a:extLst>
          </p:cNvPr>
          <p:cNvSpPr>
            <a:spLocks noGrp="1"/>
          </p:cNvSpPr>
          <p:nvPr>
            <p:ph type="sldNum" sz="quarter" idx="12"/>
          </p:nvPr>
        </p:nvSpPr>
        <p:spPr/>
        <p:txBody>
          <a:bodyPr/>
          <a:lstStyle/>
          <a:p>
            <a:fld id="{75D486B6-1D15-4352-9700-5BBB08E3AC88}" type="slidenum">
              <a:rPr lang="en-US" smtClean="0"/>
              <a:t>‹#›</a:t>
            </a:fld>
            <a:endParaRPr lang="en-US"/>
          </a:p>
        </p:txBody>
      </p:sp>
    </p:spTree>
    <p:extLst>
      <p:ext uri="{BB962C8B-B14F-4D97-AF65-F5344CB8AC3E}">
        <p14:creationId xmlns:p14="http://schemas.microsoft.com/office/powerpoint/2010/main" val="28447931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B803-0143-FEC1-161A-147A36674F99}"/>
              </a:ext>
            </a:extLst>
          </p:cNvPr>
          <p:cNvSpPr>
            <a:spLocks noGrp="1"/>
          </p:cNvSpPr>
          <p:nvPr>
            <p:ph type="title"/>
          </p:nvPr>
        </p:nvSpPr>
        <p:spPr/>
        <p:txBody>
          <a:bodyPr/>
          <a:lstStyle>
            <a:lvl1pPr>
              <a:defRPr>
                <a:solidFill>
                  <a:srgbClr val="005C5A"/>
                </a:solidFill>
                <a:latin typeface="Arial (Body)"/>
              </a:defRPr>
            </a:lvl1pPr>
          </a:lstStyle>
          <a:p>
            <a:r>
              <a:rPr lang="en-US"/>
              <a:t>Click to edit Master title style</a:t>
            </a:r>
          </a:p>
        </p:txBody>
      </p:sp>
      <p:sp>
        <p:nvSpPr>
          <p:cNvPr id="3" name="Date Placeholder 2">
            <a:extLst>
              <a:ext uri="{FF2B5EF4-FFF2-40B4-BE49-F238E27FC236}">
                <a16:creationId xmlns:a16="http://schemas.microsoft.com/office/drawing/2014/main" id="{24F18338-4580-AD31-17BB-0C488F17DB43}"/>
              </a:ext>
            </a:extLst>
          </p:cNvPr>
          <p:cNvSpPr>
            <a:spLocks noGrp="1"/>
          </p:cNvSpPr>
          <p:nvPr>
            <p:ph type="dt" sz="half" idx="10"/>
          </p:nvPr>
        </p:nvSpPr>
        <p:spPr/>
        <p:txBody>
          <a:bodyPr/>
          <a:lstStyle/>
          <a:p>
            <a:fld id="{3E657986-D8D6-472D-9A6F-E91EA9C3EA38}" type="datetime1">
              <a:rPr lang="en-US" smtClean="0"/>
              <a:t>12/18/2024</a:t>
            </a:fld>
            <a:endParaRPr lang="en-US"/>
          </a:p>
        </p:txBody>
      </p:sp>
      <p:sp>
        <p:nvSpPr>
          <p:cNvPr id="4" name="Footer Placeholder 3">
            <a:extLst>
              <a:ext uri="{FF2B5EF4-FFF2-40B4-BE49-F238E27FC236}">
                <a16:creationId xmlns:a16="http://schemas.microsoft.com/office/drawing/2014/main" id="{69E295F0-36CD-3AF4-3471-949969CDB9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A7F002-21FE-614F-543F-4CB3047FCAE0}"/>
              </a:ext>
            </a:extLst>
          </p:cNvPr>
          <p:cNvSpPr>
            <a:spLocks noGrp="1"/>
          </p:cNvSpPr>
          <p:nvPr>
            <p:ph type="sldNum" sz="quarter" idx="12"/>
          </p:nvPr>
        </p:nvSpPr>
        <p:spPr/>
        <p:txBody>
          <a:bodyPr/>
          <a:lstStyle/>
          <a:p>
            <a:fld id="{75D486B6-1D15-4352-9700-5BBB08E3AC88}" type="slidenum">
              <a:rPr lang="en-US" smtClean="0"/>
              <a:t>‹#›</a:t>
            </a:fld>
            <a:endParaRPr lang="en-US"/>
          </a:p>
        </p:txBody>
      </p:sp>
    </p:spTree>
    <p:extLst>
      <p:ext uri="{BB962C8B-B14F-4D97-AF65-F5344CB8AC3E}">
        <p14:creationId xmlns:p14="http://schemas.microsoft.com/office/powerpoint/2010/main" val="28947298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D4D80E-8988-C1C6-0F9F-2B4438836DD4}"/>
              </a:ext>
            </a:extLst>
          </p:cNvPr>
          <p:cNvSpPr>
            <a:spLocks noGrp="1"/>
          </p:cNvSpPr>
          <p:nvPr>
            <p:ph type="dt" sz="half" idx="10"/>
          </p:nvPr>
        </p:nvSpPr>
        <p:spPr/>
        <p:txBody>
          <a:bodyPr/>
          <a:lstStyle/>
          <a:p>
            <a:fld id="{AD8AA7A9-B524-499F-A244-B9DBA74574FA}" type="datetime1">
              <a:rPr lang="en-US" smtClean="0"/>
              <a:t>12/18/2024</a:t>
            </a:fld>
            <a:endParaRPr lang="en-US"/>
          </a:p>
        </p:txBody>
      </p:sp>
      <p:sp>
        <p:nvSpPr>
          <p:cNvPr id="3" name="Footer Placeholder 2">
            <a:extLst>
              <a:ext uri="{FF2B5EF4-FFF2-40B4-BE49-F238E27FC236}">
                <a16:creationId xmlns:a16="http://schemas.microsoft.com/office/drawing/2014/main" id="{A64AC092-302C-292C-F8C1-FC0CD52654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4994F2-ACDA-AF23-5FE4-B29FAFE7222E}"/>
              </a:ext>
            </a:extLst>
          </p:cNvPr>
          <p:cNvSpPr>
            <a:spLocks noGrp="1"/>
          </p:cNvSpPr>
          <p:nvPr>
            <p:ph type="sldNum" sz="quarter" idx="12"/>
          </p:nvPr>
        </p:nvSpPr>
        <p:spPr/>
        <p:txBody>
          <a:bodyPr/>
          <a:lstStyle/>
          <a:p>
            <a:fld id="{75D486B6-1D15-4352-9700-5BBB08E3AC88}" type="slidenum">
              <a:rPr lang="en-US" smtClean="0"/>
              <a:t>‹#›</a:t>
            </a:fld>
            <a:endParaRPr lang="en-US"/>
          </a:p>
        </p:txBody>
      </p:sp>
    </p:spTree>
    <p:extLst>
      <p:ext uri="{BB962C8B-B14F-4D97-AF65-F5344CB8AC3E}">
        <p14:creationId xmlns:p14="http://schemas.microsoft.com/office/powerpoint/2010/main" val="3048379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7607E0-2FE9-1640-A0B1-4772E5296A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03" y="74140"/>
            <a:ext cx="1810900" cy="412973"/>
          </a:xfrm>
          <a:prstGeom prst="rect">
            <a:avLst/>
          </a:prstGeom>
        </p:spPr>
      </p:pic>
    </p:spTree>
    <p:extLst>
      <p:ext uri="{BB962C8B-B14F-4D97-AF65-F5344CB8AC3E}">
        <p14:creationId xmlns:p14="http://schemas.microsoft.com/office/powerpoint/2010/main" val="3764306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94EE-BAD1-CBAA-2393-ACEC73F01D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203635-FBF2-609E-6FB3-E3297C0E3402}"/>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6D867D-D8A1-C2DD-852F-CD86BDA91B0B}"/>
              </a:ext>
            </a:extLst>
          </p:cNvPr>
          <p:cNvSpPr>
            <a:spLocks noGrp="1"/>
          </p:cNvSpPr>
          <p:nvPr>
            <p:ph type="dt" sz="half" idx="10"/>
          </p:nvPr>
        </p:nvSpPr>
        <p:spPr/>
        <p:txBody>
          <a:bodyPr/>
          <a:lstStyle/>
          <a:p>
            <a:fld id="{5E61DE1E-39F4-44D9-AA24-A963F1B0862A}" type="datetimeFigureOut">
              <a:rPr lang="en-US" smtClean="0"/>
              <a:t>12/18/2024</a:t>
            </a:fld>
            <a:endParaRPr lang="en-US"/>
          </a:p>
        </p:txBody>
      </p:sp>
      <p:sp>
        <p:nvSpPr>
          <p:cNvPr id="5" name="Footer Placeholder 4">
            <a:extLst>
              <a:ext uri="{FF2B5EF4-FFF2-40B4-BE49-F238E27FC236}">
                <a16:creationId xmlns:a16="http://schemas.microsoft.com/office/drawing/2014/main" id="{10FB2117-01C8-FBE5-2782-E42E1283EC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3B3B75-B5F3-F6A7-2A6C-C113A30CF182}"/>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2541245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D3B6-99A1-0E97-0D6A-57304DA3CC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E095EB-665C-8DB8-6C46-1162B449C0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E0BD72-DC8F-2070-062D-F428108183BF}"/>
              </a:ext>
            </a:extLst>
          </p:cNvPr>
          <p:cNvSpPr>
            <a:spLocks noGrp="1"/>
          </p:cNvSpPr>
          <p:nvPr>
            <p:ph type="dt" sz="half" idx="10"/>
          </p:nvPr>
        </p:nvSpPr>
        <p:spPr/>
        <p:txBody>
          <a:bodyPr/>
          <a:lstStyle/>
          <a:p>
            <a:fld id="{5E61DE1E-39F4-44D9-AA24-A963F1B0862A}" type="datetimeFigureOut">
              <a:rPr lang="en-US" smtClean="0"/>
              <a:t>12/18/2024</a:t>
            </a:fld>
            <a:endParaRPr lang="en-US"/>
          </a:p>
        </p:txBody>
      </p:sp>
      <p:sp>
        <p:nvSpPr>
          <p:cNvPr id="5" name="Footer Placeholder 4">
            <a:extLst>
              <a:ext uri="{FF2B5EF4-FFF2-40B4-BE49-F238E27FC236}">
                <a16:creationId xmlns:a16="http://schemas.microsoft.com/office/drawing/2014/main" id="{89F5DFBF-9CE7-AE97-201E-3EA6921210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90604B-E4E3-D841-2597-12BC663AA83C}"/>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1097958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A9EE-A255-BD93-B3F6-5A8F53E44146}"/>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C4F94B-B853-D3E3-D8AD-3F41B52F3038}"/>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9C6B23-CCFE-B39C-A94B-25859A32010C}"/>
              </a:ext>
            </a:extLst>
          </p:cNvPr>
          <p:cNvSpPr>
            <a:spLocks noGrp="1"/>
          </p:cNvSpPr>
          <p:nvPr>
            <p:ph type="dt" sz="half" idx="10"/>
          </p:nvPr>
        </p:nvSpPr>
        <p:spPr/>
        <p:txBody>
          <a:bodyPr/>
          <a:lstStyle/>
          <a:p>
            <a:fld id="{5E61DE1E-39F4-44D9-AA24-A963F1B0862A}" type="datetimeFigureOut">
              <a:rPr lang="en-US" smtClean="0"/>
              <a:t>12/18/2024</a:t>
            </a:fld>
            <a:endParaRPr lang="en-US"/>
          </a:p>
        </p:txBody>
      </p:sp>
      <p:sp>
        <p:nvSpPr>
          <p:cNvPr id="5" name="Footer Placeholder 4">
            <a:extLst>
              <a:ext uri="{FF2B5EF4-FFF2-40B4-BE49-F238E27FC236}">
                <a16:creationId xmlns:a16="http://schemas.microsoft.com/office/drawing/2014/main" id="{BF9D2ED3-CE37-2291-DD35-C9A1CD467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BC3AC8-B615-E28E-30AC-1886D93DFBF4}"/>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726773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F7753-E80E-A2F0-F09F-33D51E606F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1C4F3A-7BF0-6EED-5411-FA0FD3630D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698F33-F1AA-9BCB-453B-927A19C9AB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F2CA31-8DA8-D244-C489-2CE5D6F5EEF0}"/>
              </a:ext>
            </a:extLst>
          </p:cNvPr>
          <p:cNvSpPr>
            <a:spLocks noGrp="1"/>
          </p:cNvSpPr>
          <p:nvPr>
            <p:ph type="dt" sz="half" idx="10"/>
          </p:nvPr>
        </p:nvSpPr>
        <p:spPr/>
        <p:txBody>
          <a:bodyPr/>
          <a:lstStyle/>
          <a:p>
            <a:fld id="{5E61DE1E-39F4-44D9-AA24-A963F1B0862A}" type="datetimeFigureOut">
              <a:rPr lang="en-US" smtClean="0"/>
              <a:t>12/18/2024</a:t>
            </a:fld>
            <a:endParaRPr lang="en-US"/>
          </a:p>
        </p:txBody>
      </p:sp>
      <p:sp>
        <p:nvSpPr>
          <p:cNvPr id="6" name="Footer Placeholder 5">
            <a:extLst>
              <a:ext uri="{FF2B5EF4-FFF2-40B4-BE49-F238E27FC236}">
                <a16:creationId xmlns:a16="http://schemas.microsoft.com/office/drawing/2014/main" id="{4899B672-DD7E-C761-094B-C86604C84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9BA9A0-D926-03F8-8328-26D6994C1250}"/>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2128045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A12E2-64DF-E88B-B15B-AF865E52D43B}"/>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8B463C-79FD-C3FA-70FF-92E997636635}"/>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F00DF3-07FC-39BD-3334-7984D8CADBDC}"/>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4D6FC0-76A4-8462-C4BA-0531A9DEC265}"/>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17D8D2-ED2B-9181-A902-6E93A8960BB7}"/>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747E33-3136-6525-36D1-0A442096AB3F}"/>
              </a:ext>
            </a:extLst>
          </p:cNvPr>
          <p:cNvSpPr>
            <a:spLocks noGrp="1"/>
          </p:cNvSpPr>
          <p:nvPr>
            <p:ph type="dt" sz="half" idx="10"/>
          </p:nvPr>
        </p:nvSpPr>
        <p:spPr/>
        <p:txBody>
          <a:bodyPr/>
          <a:lstStyle/>
          <a:p>
            <a:fld id="{5E61DE1E-39F4-44D9-AA24-A963F1B0862A}" type="datetimeFigureOut">
              <a:rPr lang="en-US" smtClean="0"/>
              <a:t>12/18/2024</a:t>
            </a:fld>
            <a:endParaRPr lang="en-US"/>
          </a:p>
        </p:txBody>
      </p:sp>
      <p:sp>
        <p:nvSpPr>
          <p:cNvPr id="8" name="Footer Placeholder 7">
            <a:extLst>
              <a:ext uri="{FF2B5EF4-FFF2-40B4-BE49-F238E27FC236}">
                <a16:creationId xmlns:a16="http://schemas.microsoft.com/office/drawing/2014/main" id="{79BD1971-CD77-78ED-4ECD-2FA949A1AE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38BA1D-031F-7DE7-914E-B06F3A24EA7B}"/>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4214402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9E7A-FDA9-24E0-A185-C62F3772FC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A7F048-22CE-4D48-DF0E-8C0A39D9176E}"/>
              </a:ext>
            </a:extLst>
          </p:cNvPr>
          <p:cNvSpPr>
            <a:spLocks noGrp="1"/>
          </p:cNvSpPr>
          <p:nvPr>
            <p:ph type="dt" sz="half" idx="10"/>
          </p:nvPr>
        </p:nvSpPr>
        <p:spPr/>
        <p:txBody>
          <a:bodyPr/>
          <a:lstStyle/>
          <a:p>
            <a:fld id="{5E61DE1E-39F4-44D9-AA24-A963F1B0862A}" type="datetimeFigureOut">
              <a:rPr lang="en-US" smtClean="0"/>
              <a:t>12/18/2024</a:t>
            </a:fld>
            <a:endParaRPr lang="en-US"/>
          </a:p>
        </p:txBody>
      </p:sp>
      <p:sp>
        <p:nvSpPr>
          <p:cNvPr id="4" name="Footer Placeholder 3">
            <a:extLst>
              <a:ext uri="{FF2B5EF4-FFF2-40B4-BE49-F238E27FC236}">
                <a16:creationId xmlns:a16="http://schemas.microsoft.com/office/drawing/2014/main" id="{DAB9BBA2-54C5-0C12-1E73-A39BB2BCFE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F97024-619D-A569-6215-BC27479CFF8E}"/>
              </a:ext>
            </a:extLst>
          </p:cNvPr>
          <p:cNvSpPr>
            <a:spLocks noGrp="1"/>
          </p:cNvSpPr>
          <p:nvPr>
            <p:ph type="sldNum" sz="quarter" idx="12"/>
          </p:nvPr>
        </p:nvSpPr>
        <p:spPr/>
        <p:txBody>
          <a:bodyPr/>
          <a:lstStyle/>
          <a:p>
            <a:fld id="{6063832A-8D60-426C-8D18-D2641ED5F7A8}" type="slidenum">
              <a:rPr lang="en-US" smtClean="0"/>
              <a:t>‹#›</a:t>
            </a:fld>
            <a:endParaRPr lang="en-US"/>
          </a:p>
        </p:txBody>
      </p:sp>
    </p:spTree>
    <p:extLst>
      <p:ext uri="{BB962C8B-B14F-4D97-AF65-F5344CB8AC3E}">
        <p14:creationId xmlns:p14="http://schemas.microsoft.com/office/powerpoint/2010/main" val="20393916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794962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3000">
              <a:schemeClr val="accent5">
                <a:lumMod val="0"/>
                <a:lumOff val="100000"/>
              </a:schemeClr>
            </a:gs>
            <a:gs pos="100000">
              <a:schemeClr val="accent4">
                <a:lumMod val="20000"/>
                <a:lumOff val="80000"/>
              </a:schemeClr>
            </a:gs>
            <a:gs pos="100000">
              <a:schemeClr val="accent6">
                <a:lumMod val="20000"/>
                <a:lumOff val="8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BCF4F0-C6C1-BD1F-3568-9A23295A0D2C}"/>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E9873E-E1AD-9635-275B-ABA7CA3783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10D3AA-546F-DD84-1003-B6E5E70EDDCB}"/>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61DE1E-39F4-44D9-AA24-A963F1B0862A}" type="datetimeFigureOut">
              <a:rPr lang="en-US" smtClean="0"/>
              <a:t>12/18/2024</a:t>
            </a:fld>
            <a:endParaRPr lang="en-US"/>
          </a:p>
        </p:txBody>
      </p:sp>
      <p:sp>
        <p:nvSpPr>
          <p:cNvPr id="5" name="Footer Placeholder 4">
            <a:extLst>
              <a:ext uri="{FF2B5EF4-FFF2-40B4-BE49-F238E27FC236}">
                <a16:creationId xmlns:a16="http://schemas.microsoft.com/office/drawing/2014/main" id="{49058CB8-2C07-C4C6-8F07-A69802E69B79}"/>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07BFC2-2797-0DFC-61C6-F0CDBCB7641D}"/>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63832A-8D60-426C-8D18-D2641ED5F7A8}" type="slidenum">
              <a:rPr lang="en-US" smtClean="0"/>
              <a:t>‹#›</a:t>
            </a:fld>
            <a:endParaRPr lang="en-US"/>
          </a:p>
        </p:txBody>
      </p:sp>
    </p:spTree>
    <p:extLst>
      <p:ext uri="{BB962C8B-B14F-4D97-AF65-F5344CB8AC3E}">
        <p14:creationId xmlns:p14="http://schemas.microsoft.com/office/powerpoint/2010/main" val="333658389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D13E3B-24B6-576F-D7EC-F6D6EB0D706D}"/>
              </a:ext>
            </a:extLst>
          </p:cNvPr>
          <p:cNvSpPr>
            <a:spLocks noGrp="1"/>
          </p:cNvSpPr>
          <p:nvPr>
            <p:ph type="title"/>
          </p:nvPr>
        </p:nvSpPr>
        <p:spPr>
          <a:xfrm>
            <a:off x="922946" y="365126"/>
            <a:ext cx="10430854" cy="66037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A4C927-5032-FA14-E6AA-C1EF705D9783}"/>
              </a:ext>
            </a:extLst>
          </p:cNvPr>
          <p:cNvSpPr>
            <a:spLocks noGrp="1"/>
          </p:cNvSpPr>
          <p:nvPr>
            <p:ph type="body" idx="1"/>
          </p:nvPr>
        </p:nvSpPr>
        <p:spPr>
          <a:xfrm>
            <a:off x="922946" y="1264777"/>
            <a:ext cx="10430854" cy="49121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D3E4F2-CB2A-D313-4393-62DC922D59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AC3C81-699B-4236-BD5B-4D1DA0B3C32F}" type="datetime1">
              <a:rPr lang="en-US" smtClean="0"/>
              <a:t>12/18/2024</a:t>
            </a:fld>
            <a:endParaRPr lang="en-US"/>
          </a:p>
        </p:txBody>
      </p:sp>
      <p:sp>
        <p:nvSpPr>
          <p:cNvPr id="5" name="Footer Placeholder 4">
            <a:extLst>
              <a:ext uri="{FF2B5EF4-FFF2-40B4-BE49-F238E27FC236}">
                <a16:creationId xmlns:a16="http://schemas.microsoft.com/office/drawing/2014/main" id="{12B1B52F-AF6C-4CF5-7A74-FA28A1EF2A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E254D4-DBB1-A99D-A8EC-ED92992286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D486B6-1D15-4352-9700-5BBB08E3AC88}" type="slidenum">
              <a:rPr lang="en-US" smtClean="0"/>
              <a:t>‹#›</a:t>
            </a:fld>
            <a:endParaRPr lang="en-US"/>
          </a:p>
        </p:txBody>
      </p:sp>
      <p:pic>
        <p:nvPicPr>
          <p:cNvPr id="7" name="Picture 6">
            <a:extLst>
              <a:ext uri="{FF2B5EF4-FFF2-40B4-BE49-F238E27FC236}">
                <a16:creationId xmlns:a16="http://schemas.microsoft.com/office/drawing/2014/main" id="{98F5EE63-6E36-D69F-9E6C-887C4E9004BB}"/>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4003" y="99777"/>
            <a:ext cx="1298961" cy="296226"/>
          </a:xfrm>
          <a:prstGeom prst="rect">
            <a:avLst/>
          </a:prstGeom>
        </p:spPr>
      </p:pic>
      <p:cxnSp>
        <p:nvCxnSpPr>
          <p:cNvPr id="9" name="Straight Connector 8">
            <a:extLst>
              <a:ext uri="{FF2B5EF4-FFF2-40B4-BE49-F238E27FC236}">
                <a16:creationId xmlns:a16="http://schemas.microsoft.com/office/drawing/2014/main" id="{B942179D-A011-A6E9-8684-3E99F37CDBF4}"/>
              </a:ext>
            </a:extLst>
          </p:cNvPr>
          <p:cNvCxnSpPr>
            <a:cxnSpLocks/>
          </p:cNvCxnSpPr>
          <p:nvPr userDrawn="1"/>
        </p:nvCxnSpPr>
        <p:spPr>
          <a:xfrm>
            <a:off x="0" y="1145136"/>
            <a:ext cx="11818834" cy="0"/>
          </a:xfrm>
          <a:prstGeom prst="line">
            <a:avLst/>
          </a:prstGeom>
          <a:ln w="12700">
            <a:solidFill>
              <a:schemeClr val="accent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1686999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Lst>
  <p:hf hdr="0" ftr="0" dt="0"/>
  <p:txStyles>
    <p:titleStyle>
      <a:lvl1pPr algn="ctr" defTabSz="914400" rtl="0" eaLnBrk="1" latinLnBrk="0" hangingPunct="1">
        <a:lnSpc>
          <a:spcPct val="90000"/>
        </a:lnSpc>
        <a:spcBef>
          <a:spcPct val="0"/>
        </a:spcBef>
        <a:buNone/>
        <a:defRPr sz="3200" b="1" kern="1200">
          <a:solidFill>
            <a:srgbClr val="005C5A"/>
          </a:solidFill>
          <a:latin typeface="Arial (Body)"/>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5C5A"/>
          </a:solidFill>
          <a:latin typeface="Arial (Body)"/>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005C5A"/>
          </a:solidFill>
          <a:latin typeface="Arial (Body)"/>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005C5A"/>
          </a:solidFill>
          <a:latin typeface="Arial (Body)"/>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rgbClr val="005C5A"/>
          </a:solidFill>
          <a:latin typeface="Arial (Body)"/>
          <a:ea typeface="+mn-ea"/>
          <a:cs typeface="+mn-cs"/>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rgbClr val="005C5A"/>
          </a:solidFill>
          <a:latin typeface="Arial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5.png"/><Relationship Id="rId7" Type="http://schemas.openxmlformats.org/officeDocument/2006/relationships/image" Target="../media/image17.wmf"/><Relationship Id="rId2" Type="http://schemas.openxmlformats.org/officeDocument/2006/relationships/image" Target="../media/image14.png"/><Relationship Id="rId1" Type="http://schemas.openxmlformats.org/officeDocument/2006/relationships/slideLayout" Target="../slideLayouts/slideLayout17.x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 Id="rId9" Type="http://schemas.openxmlformats.org/officeDocument/2006/relationships/image" Target="../media/image18.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21.gif"/><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24.gif"/><Relationship Id="rId4" Type="http://schemas.openxmlformats.org/officeDocument/2006/relationships/image" Target="../media/image23.gif"/></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02FCEE-0CE4-01E5-AC5A-9AC966764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602" y="137463"/>
            <a:ext cx="6692793" cy="6583076"/>
          </a:xfrm>
          <a:prstGeom prst="rect">
            <a:avLst/>
          </a:prstGeom>
        </p:spPr>
      </p:pic>
      <p:pic>
        <p:nvPicPr>
          <p:cNvPr id="3" name="Picture 2">
            <a:extLst>
              <a:ext uri="{FF2B5EF4-FFF2-40B4-BE49-F238E27FC236}">
                <a16:creationId xmlns:a16="http://schemas.microsoft.com/office/drawing/2014/main" id="{CB57B9A9-17CA-7B8A-63D8-61C40A33BE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75" y="83880"/>
            <a:ext cx="1935087" cy="441294"/>
          </a:xfrm>
          <a:prstGeom prst="rect">
            <a:avLst/>
          </a:prstGeom>
        </p:spPr>
      </p:pic>
      <p:sp>
        <p:nvSpPr>
          <p:cNvPr id="4" name="TextBox 3">
            <a:extLst>
              <a:ext uri="{FF2B5EF4-FFF2-40B4-BE49-F238E27FC236}">
                <a16:creationId xmlns:a16="http://schemas.microsoft.com/office/drawing/2014/main" id="{DA05578E-9B9F-023C-4154-002F3167666F}"/>
              </a:ext>
            </a:extLst>
          </p:cNvPr>
          <p:cNvSpPr txBox="1"/>
          <p:nvPr/>
        </p:nvSpPr>
        <p:spPr>
          <a:xfrm>
            <a:off x="1867440" y="83880"/>
            <a:ext cx="10466228" cy="492443"/>
          </a:xfrm>
          <a:prstGeom prst="rect">
            <a:avLst/>
          </a:prstGeom>
          <a:noFill/>
          <a:effectLst/>
        </p:spPr>
        <p:txBody>
          <a:bodyPr wrap="square" rtlCol="0">
            <a:spAutoFit/>
          </a:bodyPr>
          <a:lstStyle/>
          <a:p>
            <a:pPr algn="ctr" defTabSz="914377">
              <a:defRPr/>
            </a:pPr>
            <a:r>
              <a:rPr lang="en-US" sz="2600" b="1" dirty="0">
                <a:ln w="3175">
                  <a:solidFill>
                    <a:prstClr val="white">
                      <a:alpha val="32000"/>
                    </a:prstClr>
                  </a:solidFill>
                </a:ln>
                <a:solidFill>
                  <a:srgbClr val="1B6F69"/>
                </a:solidFill>
                <a:latin typeface="Times New Roman" panose="02020603050405020304" pitchFamily="18" charset="0"/>
                <a:ea typeface="Arial Unicode MS"/>
                <a:cs typeface="Times New Roman" panose="02020603050405020304" pitchFamily="18" charset="0"/>
              </a:rPr>
              <a:t>TRƯỜNG ĐẠI HỌC GIAO THÔNG VẬN TẢI TP. HỒ CHÍ MINH</a:t>
            </a:r>
          </a:p>
        </p:txBody>
      </p:sp>
      <p:sp>
        <p:nvSpPr>
          <p:cNvPr id="5" name="TextBox 4">
            <a:extLst>
              <a:ext uri="{FF2B5EF4-FFF2-40B4-BE49-F238E27FC236}">
                <a16:creationId xmlns:a16="http://schemas.microsoft.com/office/drawing/2014/main" id="{9B5360F6-B11C-2729-394E-C7A2B8DFA0FD}"/>
              </a:ext>
            </a:extLst>
          </p:cNvPr>
          <p:cNvSpPr txBox="1"/>
          <p:nvPr/>
        </p:nvSpPr>
        <p:spPr>
          <a:xfrm>
            <a:off x="1" y="2975703"/>
            <a:ext cx="12191996" cy="738664"/>
          </a:xfrm>
          <a:prstGeom prst="rect">
            <a:avLst/>
          </a:prstGeom>
          <a:noFill/>
          <a:effectLst>
            <a:outerShdw blurRad="50800" dist="50800" dir="5400000" algn="ctr" rotWithShape="0">
              <a:schemeClr val="bg1"/>
            </a:outerShdw>
          </a:effectLst>
        </p:spPr>
        <p:txBody>
          <a:bodyPr wrap="square">
            <a:spAutoFit/>
          </a:bodyPr>
          <a:lstStyle/>
          <a:p>
            <a:pPr algn="ctr" defTabSz="914377">
              <a:defRPr/>
            </a:pPr>
            <a:r>
              <a:rPr lang="en-US" sz="4200" b="1" dirty="0">
                <a:ln w="3175">
                  <a:noFill/>
                </a:ln>
                <a:solidFill>
                  <a:srgbClr val="C00000"/>
                </a:solidFill>
                <a:effectLst>
                  <a:outerShdw blurRad="50800" dist="50800" dir="5400000" algn="ctr" rotWithShape="0">
                    <a:srgbClr val="E7E6E6"/>
                  </a:outerShdw>
                </a:effectLst>
                <a:latin typeface="Times New Roman" panose="02020603050405020304" pitchFamily="18" charset="0"/>
                <a:ea typeface="Arial Unicode MS"/>
                <a:cs typeface="Times New Roman" panose="02020603050405020304" pitchFamily="18" charset="0"/>
              </a:rPr>
              <a:t>HỘI ĐỒNG ĐÁNH GIÁ LUẬN VĂN THẠC SĨ</a:t>
            </a:r>
          </a:p>
        </p:txBody>
      </p:sp>
      <p:sp>
        <p:nvSpPr>
          <p:cNvPr id="6" name="TextBox 5">
            <a:extLst>
              <a:ext uri="{FF2B5EF4-FFF2-40B4-BE49-F238E27FC236}">
                <a16:creationId xmlns:a16="http://schemas.microsoft.com/office/drawing/2014/main" id="{AA8FA40C-71A6-34A7-E6DA-EC734E7D64A1}"/>
              </a:ext>
            </a:extLst>
          </p:cNvPr>
          <p:cNvSpPr txBox="1"/>
          <p:nvPr/>
        </p:nvSpPr>
        <p:spPr>
          <a:xfrm>
            <a:off x="2883654" y="6063306"/>
            <a:ext cx="6052683" cy="461665"/>
          </a:xfrm>
          <a:prstGeom prst="rect">
            <a:avLst/>
          </a:prstGeom>
          <a:noFill/>
        </p:spPr>
        <p:txBody>
          <a:bodyPr wrap="none" rtlCol="0">
            <a:spAutoFit/>
          </a:bodyPr>
          <a:lstStyle/>
          <a:p>
            <a:pPr defTabSz="914377">
              <a:defRPr/>
            </a:pPr>
            <a:r>
              <a:rPr lang="en-US" sz="2400" b="1" i="1" dirty="0">
                <a:solidFill>
                  <a:srgbClr val="1B6F69"/>
                </a:solidFill>
                <a:latin typeface="Times New Roman" panose="02020603050405020304" pitchFamily="18" charset="0"/>
                <a:ea typeface="Arial Unicode MS"/>
                <a:cs typeface="Times New Roman" panose="02020603050405020304" pitchFamily="18" charset="0"/>
              </a:rPr>
              <a:t>TP. </a:t>
            </a:r>
            <a:r>
              <a:rPr lang="en-US" sz="2400" b="1" i="1" dirty="0" err="1">
                <a:solidFill>
                  <a:srgbClr val="1B6F69"/>
                </a:solidFill>
                <a:latin typeface="Times New Roman" panose="02020603050405020304" pitchFamily="18" charset="0"/>
                <a:ea typeface="Arial Unicode MS"/>
                <a:cs typeface="Times New Roman" panose="02020603050405020304" pitchFamily="18" charset="0"/>
              </a:rPr>
              <a:t>Hồ</a:t>
            </a:r>
            <a:r>
              <a:rPr lang="en-US" sz="2400" b="1" i="1" dirty="0">
                <a:solidFill>
                  <a:srgbClr val="1B6F69"/>
                </a:solidFill>
                <a:latin typeface="Times New Roman" panose="02020603050405020304" pitchFamily="18" charset="0"/>
                <a:ea typeface="Arial Unicode MS"/>
                <a:cs typeface="Times New Roman" panose="02020603050405020304" pitchFamily="18" charset="0"/>
              </a:rPr>
              <a:t> Chí Minh, </a:t>
            </a:r>
            <a:r>
              <a:rPr lang="en-US" sz="2400" b="1" i="1" dirty="0" err="1">
                <a:solidFill>
                  <a:srgbClr val="1B6F69"/>
                </a:solidFill>
                <a:latin typeface="Times New Roman" panose="02020603050405020304" pitchFamily="18" charset="0"/>
                <a:ea typeface="Arial Unicode MS"/>
                <a:cs typeface="Times New Roman" panose="02020603050405020304" pitchFamily="18" charset="0"/>
              </a:rPr>
              <a:t>ngày</a:t>
            </a:r>
            <a:r>
              <a:rPr lang="en-US" sz="2400" b="1" i="1" dirty="0">
                <a:solidFill>
                  <a:srgbClr val="1B6F69"/>
                </a:solidFill>
                <a:latin typeface="Times New Roman" panose="02020603050405020304" pitchFamily="18" charset="0"/>
                <a:ea typeface="Arial Unicode MS"/>
                <a:cs typeface="Times New Roman" panose="02020603050405020304" pitchFamily="18" charset="0"/>
              </a:rPr>
              <a:t> 20 </a:t>
            </a:r>
            <a:r>
              <a:rPr lang="en-US" sz="2400" b="1" i="1" dirty="0" err="1">
                <a:solidFill>
                  <a:srgbClr val="1B6F69"/>
                </a:solidFill>
                <a:latin typeface="Times New Roman" panose="02020603050405020304" pitchFamily="18" charset="0"/>
                <a:ea typeface="Arial Unicode MS"/>
                <a:cs typeface="Times New Roman" panose="02020603050405020304" pitchFamily="18" charset="0"/>
              </a:rPr>
              <a:t>tháng</a:t>
            </a:r>
            <a:r>
              <a:rPr lang="en-US" sz="2400" b="1" i="1" dirty="0">
                <a:solidFill>
                  <a:srgbClr val="1B6F69"/>
                </a:solidFill>
                <a:latin typeface="Times New Roman" panose="02020603050405020304" pitchFamily="18" charset="0"/>
                <a:ea typeface="Arial Unicode MS"/>
                <a:cs typeface="Times New Roman" panose="02020603050405020304" pitchFamily="18" charset="0"/>
              </a:rPr>
              <a:t> 12 </a:t>
            </a:r>
            <a:r>
              <a:rPr lang="en-US" sz="2400" b="1" i="1" dirty="0" err="1">
                <a:solidFill>
                  <a:srgbClr val="1B6F69"/>
                </a:solidFill>
                <a:latin typeface="Times New Roman" panose="02020603050405020304" pitchFamily="18" charset="0"/>
                <a:ea typeface="Arial Unicode MS"/>
                <a:cs typeface="Times New Roman" panose="02020603050405020304" pitchFamily="18" charset="0"/>
              </a:rPr>
              <a:t>năm</a:t>
            </a:r>
            <a:r>
              <a:rPr lang="en-US" sz="2400" b="1" i="1" dirty="0">
                <a:solidFill>
                  <a:srgbClr val="1B6F69"/>
                </a:solidFill>
                <a:latin typeface="Times New Roman" panose="02020603050405020304" pitchFamily="18" charset="0"/>
                <a:ea typeface="Arial Unicode MS"/>
                <a:cs typeface="Times New Roman" panose="02020603050405020304" pitchFamily="18" charset="0"/>
              </a:rPr>
              <a:t> 2024</a:t>
            </a:r>
          </a:p>
        </p:txBody>
      </p:sp>
    </p:spTree>
    <p:extLst>
      <p:ext uri="{BB962C8B-B14F-4D97-AF65-F5344CB8AC3E}">
        <p14:creationId xmlns:p14="http://schemas.microsoft.com/office/powerpoint/2010/main" val="109460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CƠ SỞ LÝ THUYẾT</a:t>
            </a:r>
          </a:p>
        </p:txBody>
      </p:sp>
      <p:cxnSp>
        <p:nvCxnSpPr>
          <p:cNvPr id="6" name="Straight Connector 5">
            <a:extLst>
              <a:ext uri="{FF2B5EF4-FFF2-40B4-BE49-F238E27FC236}">
                <a16:creationId xmlns:a16="http://schemas.microsoft.com/office/drawing/2014/main" id="{6F3CD8FE-7126-9D3D-DFE0-3B2B1B20839C}"/>
              </a:ext>
            </a:extLst>
          </p:cNvPr>
          <p:cNvCxnSpPr>
            <a:cxnSpLocks/>
          </p:cNvCxnSpPr>
          <p:nvPr/>
        </p:nvCxnSpPr>
        <p:spPr>
          <a:xfrm>
            <a:off x="264516" y="965200"/>
            <a:ext cx="11317884" cy="0"/>
          </a:xfrm>
          <a:prstGeom prst="line">
            <a:avLst/>
          </a:prstGeom>
          <a:ln w="38100">
            <a:solidFill>
              <a:srgbClr val="15848B"/>
            </a:solidFill>
          </a:ln>
        </p:spPr>
        <p:style>
          <a:lnRef idx="1">
            <a:schemeClr val="accent1"/>
          </a:lnRef>
          <a:fillRef idx="0">
            <a:schemeClr val="accent1"/>
          </a:fillRef>
          <a:effectRef idx="0">
            <a:schemeClr val="accent1"/>
          </a:effectRef>
          <a:fontRef idx="minor">
            <a:schemeClr val="tx1"/>
          </a:fontRef>
        </p:style>
      </p:cxnSp>
      <p:sp>
        <p:nvSpPr>
          <p:cNvPr id="7" name="Text Box 25">
            <a:extLst>
              <a:ext uri="{FF2B5EF4-FFF2-40B4-BE49-F238E27FC236}">
                <a16:creationId xmlns:a16="http://schemas.microsoft.com/office/drawing/2014/main" id="{E992413A-9C8C-3F5E-E2DF-BC08899489EF}"/>
              </a:ext>
            </a:extLst>
          </p:cNvPr>
          <p:cNvSpPr txBox="1">
            <a:spLocks noChangeArrowheads="1"/>
          </p:cNvSpPr>
          <p:nvPr/>
        </p:nvSpPr>
        <p:spPr bwMode="auto">
          <a:xfrm>
            <a:off x="390657" y="840403"/>
            <a:ext cx="1097550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sz="2000" b="1" dirty="0">
                <a:latin typeface="Cambria" panose="02040503050406030204" pitchFamily="18" charset="0"/>
                <a:ea typeface="Cambria" panose="02040503050406030204" pitchFamily="18" charset="0"/>
              </a:rPr>
              <a:t> </a:t>
            </a:r>
            <a:endParaRPr lang="en-US" sz="2000" dirty="0">
              <a:latin typeface="Cambria" panose="02040503050406030204" pitchFamily="18" charset="0"/>
              <a:ea typeface="Cambria" panose="02040503050406030204" pitchFamily="18" charset="0"/>
            </a:endParaRPr>
          </a:p>
          <a:p>
            <a:pPr algn="just"/>
            <a:r>
              <a:rPr lang="en-US" sz="2000" dirty="0">
                <a:latin typeface="Cambria" panose="02040503050406030204" pitchFamily="18" charset="0"/>
                <a:ea typeface="Cambria" panose="02040503050406030204" pitchFamily="18" charset="0"/>
              </a:rPr>
              <a:t>MÔ HÌNH TÍNH TOÁN</a:t>
            </a:r>
          </a:p>
          <a:p>
            <a:pPr algn="just"/>
            <a:endParaRPr lang="en-US" sz="2000" dirty="0">
              <a:solidFill>
                <a:srgbClr val="00827B"/>
              </a:solidFill>
              <a:effectLst/>
              <a:latin typeface="Cambria" panose="02040503050406030204" pitchFamily="18" charset="0"/>
              <a:ea typeface="Cambria" panose="02040503050406030204" pitchFamily="18" charset="0"/>
              <a:cs typeface="Arial" panose="020B0604020202020204" pitchFamily="34" charset="0"/>
            </a:endParaRPr>
          </a:p>
        </p:txBody>
      </p:sp>
      <p:pic>
        <p:nvPicPr>
          <p:cNvPr id="8" name="Picture 7" descr="A diagram of a rectangular object&#10;&#10;Description automatically generated">
            <a:extLst>
              <a:ext uri="{FF2B5EF4-FFF2-40B4-BE49-F238E27FC236}">
                <a16:creationId xmlns:a16="http://schemas.microsoft.com/office/drawing/2014/main" id="{6CB56319-5B20-91EA-1727-2E058957B6B1}"/>
              </a:ext>
            </a:extLst>
          </p:cNvPr>
          <p:cNvPicPr>
            <a:picLocks noChangeAspect="1"/>
          </p:cNvPicPr>
          <p:nvPr/>
        </p:nvPicPr>
        <p:blipFill>
          <a:blip r:embed="rId2"/>
          <a:stretch>
            <a:fillRect/>
          </a:stretch>
        </p:blipFill>
        <p:spPr>
          <a:xfrm>
            <a:off x="264516" y="1499421"/>
            <a:ext cx="5439933" cy="2693486"/>
          </a:xfrm>
          <a:prstGeom prst="rect">
            <a:avLst/>
          </a:prstGeom>
          <a:ln>
            <a:solidFill>
              <a:schemeClr val="tx1"/>
            </a:solidFill>
          </a:ln>
        </p:spPr>
      </p:pic>
      <p:pic>
        <p:nvPicPr>
          <p:cNvPr id="9" name="Picture 8" descr="A computer generated image of a computer&#10;&#10;Description automatically generated">
            <a:extLst>
              <a:ext uri="{FF2B5EF4-FFF2-40B4-BE49-F238E27FC236}">
                <a16:creationId xmlns:a16="http://schemas.microsoft.com/office/drawing/2014/main" id="{F38A12B7-61C7-B487-6AF0-BF5367C2609B}"/>
              </a:ext>
            </a:extLst>
          </p:cNvPr>
          <p:cNvPicPr>
            <a:picLocks noChangeAspect="1"/>
          </p:cNvPicPr>
          <p:nvPr/>
        </p:nvPicPr>
        <p:blipFill>
          <a:blip r:embed="rId3"/>
          <a:stretch>
            <a:fillRect/>
          </a:stretch>
        </p:blipFill>
        <p:spPr>
          <a:xfrm>
            <a:off x="4352987" y="4054736"/>
            <a:ext cx="6096000" cy="2779718"/>
          </a:xfrm>
          <a:prstGeom prst="rect">
            <a:avLst/>
          </a:prstGeom>
          <a:ln>
            <a:solidFill>
              <a:schemeClr val="tx1"/>
            </a:solidFill>
          </a:ln>
        </p:spPr>
      </p:pic>
      <p:graphicFrame>
        <p:nvGraphicFramePr>
          <p:cNvPr id="12" name="Object 11">
            <a:extLst>
              <a:ext uri="{FF2B5EF4-FFF2-40B4-BE49-F238E27FC236}">
                <a16:creationId xmlns:a16="http://schemas.microsoft.com/office/drawing/2014/main" id="{722E758E-E1D4-A123-C727-9A2AE8C89776}"/>
              </a:ext>
            </a:extLst>
          </p:cNvPr>
          <p:cNvGraphicFramePr>
            <a:graphicFrameLocks noChangeAspect="1"/>
          </p:cNvGraphicFramePr>
          <p:nvPr>
            <p:extLst>
              <p:ext uri="{D42A27DB-BD31-4B8C-83A1-F6EECF244321}">
                <p14:modId xmlns:p14="http://schemas.microsoft.com/office/powerpoint/2010/main" val="1053953009"/>
              </p:ext>
            </p:extLst>
          </p:nvPr>
        </p:nvGraphicFramePr>
        <p:xfrm>
          <a:off x="8444214" y="2256488"/>
          <a:ext cx="1466472" cy="395453"/>
        </p:xfrm>
        <a:graphic>
          <a:graphicData uri="http://schemas.openxmlformats.org/presentationml/2006/ole">
            <mc:AlternateContent xmlns:mc="http://schemas.openxmlformats.org/markup-compatibility/2006">
              <mc:Choice xmlns:v="urn:schemas-microsoft-com:vml" Requires="v">
                <p:oleObj r:id="rId4" imgW="850900" imgH="228600" progId="Equation.DSMT4">
                  <p:embed/>
                </p:oleObj>
              </mc:Choice>
              <mc:Fallback>
                <p:oleObj r:id="rId4" imgW="850900" imgH="228600" progId="Equation.DSMT4">
                  <p:embed/>
                  <p:pic>
                    <p:nvPicPr>
                      <p:cNvPr id="10" name="Object 9">
                        <a:extLst>
                          <a:ext uri="{FF2B5EF4-FFF2-40B4-BE49-F238E27FC236}">
                            <a16:creationId xmlns:a16="http://schemas.microsoft.com/office/drawing/2014/main" id="{831EF8E9-CBFF-1D41-EAD0-A8A77E6442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4214" y="2256488"/>
                        <a:ext cx="1466472" cy="395453"/>
                      </a:xfrm>
                      <a:prstGeom prst="rect">
                        <a:avLst/>
                      </a:prstGeom>
                      <a:noFill/>
                    </p:spPr>
                  </p:pic>
                </p:oleObj>
              </mc:Fallback>
            </mc:AlternateContent>
          </a:graphicData>
        </a:graphic>
      </p:graphicFrame>
      <p:graphicFrame>
        <p:nvGraphicFramePr>
          <p:cNvPr id="13" name="Object 12">
            <a:extLst>
              <a:ext uri="{FF2B5EF4-FFF2-40B4-BE49-F238E27FC236}">
                <a16:creationId xmlns:a16="http://schemas.microsoft.com/office/drawing/2014/main" id="{A38BDA0D-AAAE-B3BC-869F-5F43CCDFA833}"/>
              </a:ext>
            </a:extLst>
          </p:cNvPr>
          <p:cNvGraphicFramePr>
            <a:graphicFrameLocks noChangeAspect="1"/>
          </p:cNvGraphicFramePr>
          <p:nvPr>
            <p:extLst>
              <p:ext uri="{D42A27DB-BD31-4B8C-83A1-F6EECF244321}">
                <p14:modId xmlns:p14="http://schemas.microsoft.com/office/powerpoint/2010/main" val="3210635039"/>
              </p:ext>
            </p:extLst>
          </p:nvPr>
        </p:nvGraphicFramePr>
        <p:xfrm>
          <a:off x="6693306" y="3205578"/>
          <a:ext cx="1926211" cy="609736"/>
        </p:xfrm>
        <a:graphic>
          <a:graphicData uri="http://schemas.openxmlformats.org/presentationml/2006/ole">
            <mc:AlternateContent xmlns:mc="http://schemas.openxmlformats.org/markup-compatibility/2006">
              <mc:Choice xmlns:v="urn:schemas-microsoft-com:vml" Requires="v">
                <p:oleObj r:id="rId6" imgW="1320227" imgH="431613" progId="Equation.DSMT4">
                  <p:embed/>
                </p:oleObj>
              </mc:Choice>
              <mc:Fallback>
                <p:oleObj r:id="rId6" imgW="1320227" imgH="431613" progId="Equation.DSMT4">
                  <p:embed/>
                  <p:pic>
                    <p:nvPicPr>
                      <p:cNvPr id="11" name="Object 10">
                        <a:extLst>
                          <a:ext uri="{FF2B5EF4-FFF2-40B4-BE49-F238E27FC236}">
                            <a16:creationId xmlns:a16="http://schemas.microsoft.com/office/drawing/2014/main" id="{5E3D6024-C1C9-52CF-7E81-604F1D0C4E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3306" y="3205578"/>
                        <a:ext cx="1926211" cy="609736"/>
                      </a:xfrm>
                      <a:prstGeom prst="rect">
                        <a:avLst/>
                      </a:prstGeom>
                      <a:noFill/>
                    </p:spPr>
                  </p:pic>
                </p:oleObj>
              </mc:Fallback>
            </mc:AlternateContent>
          </a:graphicData>
        </a:graphic>
      </p:graphicFrame>
      <p:sp>
        <p:nvSpPr>
          <p:cNvPr id="14" name="Rectangle 4">
            <a:extLst>
              <a:ext uri="{FF2B5EF4-FFF2-40B4-BE49-F238E27FC236}">
                <a16:creationId xmlns:a16="http://schemas.microsoft.com/office/drawing/2014/main" id="{704BBD3E-554B-EB4A-A64B-03A78B9E23A8}"/>
              </a:ext>
            </a:extLst>
          </p:cNvPr>
          <p:cNvSpPr>
            <a:spLocks noChangeArrowheads="1"/>
          </p:cNvSpPr>
          <p:nvPr/>
        </p:nvSpPr>
        <p:spPr bwMode="auto">
          <a:xfrm>
            <a:off x="6070005" y="1413405"/>
            <a:ext cx="473615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Ứng</a:t>
            </a: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suất</a:t>
            </a: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danh</a:t>
            </a: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nghĩa</a:t>
            </a: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norminal</a:t>
            </a: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stress):</a:t>
            </a:r>
          </a:p>
          <a:p>
            <a:pPr marL="285750" marR="0" lvl="0" indent="-285750" algn="l" defTabSz="914400" rtl="0" eaLnBrk="0" fontAlgn="base" latinLnBrk="0" hangingPunct="0">
              <a:lnSpc>
                <a:spcPct val="100000"/>
              </a:lnSpc>
              <a:spcBef>
                <a:spcPct val="0"/>
              </a:spcBef>
              <a:spcAft>
                <a:spcPct val="0"/>
              </a:spcAft>
              <a:buClrTx/>
              <a:buSzTx/>
              <a:buFontTx/>
              <a:buChar char="-"/>
              <a:tabLst/>
            </a:pPr>
            <a:endParaRPr lang="en-US" altLang="en-US" dirty="0">
              <a:latin typeface="Cambria" panose="02040503050406030204" pitchFamily="18" charset="0"/>
              <a:ea typeface="Cambria" panose="020405030504060302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p>
            <a:pPr marL="285750" indent="-285750" eaLnBrk="0" fontAlgn="base" hangingPunct="0">
              <a:spcBef>
                <a:spcPct val="0"/>
              </a:spcBef>
              <a:spcAft>
                <a:spcPct val="0"/>
              </a:spcAft>
              <a:buFontTx/>
              <a:buChar char="-"/>
            </a:pPr>
            <a:r>
              <a:rPr kumimoji="0" lang="en-US" altLang="en-US" sz="18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Ứng</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suất</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lớn</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nhất</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a:t>
            </a:r>
          </a:p>
          <a:p>
            <a:pPr marL="285750" indent="-285750" eaLnBrk="0" fontAlgn="base" hangingPunct="0">
              <a:spcBef>
                <a:spcPct val="0"/>
              </a:spcBef>
              <a:spcAft>
                <a:spcPct val="0"/>
              </a:spcAft>
              <a:buFontTx/>
              <a:buChar char="-"/>
            </a:pPr>
            <a:endParaRPr lang="en-US" altLang="en-US" dirty="0">
              <a:latin typeface="Cambria" panose="02040503050406030204" pitchFamily="18" charset="0"/>
              <a:ea typeface="Cambria" panose="02040503050406030204" pitchFamily="18" charset="0"/>
              <a:cs typeface="Times New Roman" panose="02020603050405020304" pitchFamily="18" charset="0"/>
            </a:endParaRPr>
          </a:p>
          <a:p>
            <a:pPr marL="285750" indent="-285750" eaLnBrk="0" fontAlgn="base" hangingPunct="0">
              <a:spcBef>
                <a:spcPct val="0"/>
              </a:spcBef>
              <a:spcAft>
                <a:spcPct val="0"/>
              </a:spcAft>
              <a:buFontTx/>
              <a:buChar char="-"/>
            </a:pPr>
            <a:r>
              <a:rPr kumimoji="0" lang="en-US" altLang="en-US" sz="18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Hệ</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số</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tập</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trung</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ứng</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suất</a:t>
            </a: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endParaRPr kumimoji="0" lang="en-US" altLang="en-US" sz="40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t>
            </a: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graphicFrame>
        <p:nvGraphicFramePr>
          <p:cNvPr id="15" name="Object 14">
            <a:extLst>
              <a:ext uri="{FF2B5EF4-FFF2-40B4-BE49-F238E27FC236}">
                <a16:creationId xmlns:a16="http://schemas.microsoft.com/office/drawing/2014/main" id="{D2F05E52-5F74-43C7-602B-0FFC63D9E824}"/>
              </a:ext>
            </a:extLst>
          </p:cNvPr>
          <p:cNvGraphicFramePr>
            <a:graphicFrameLocks noChangeAspect="1"/>
          </p:cNvGraphicFramePr>
          <p:nvPr>
            <p:extLst>
              <p:ext uri="{D42A27DB-BD31-4B8C-83A1-F6EECF244321}">
                <p14:modId xmlns:p14="http://schemas.microsoft.com/office/powerpoint/2010/main" val="826397554"/>
              </p:ext>
            </p:extLst>
          </p:nvPr>
        </p:nvGraphicFramePr>
        <p:xfrm>
          <a:off x="7665176" y="1722613"/>
          <a:ext cx="1575963" cy="370815"/>
        </p:xfrm>
        <a:graphic>
          <a:graphicData uri="http://schemas.openxmlformats.org/presentationml/2006/ole">
            <mc:AlternateContent xmlns:mc="http://schemas.openxmlformats.org/markup-compatibility/2006">
              <mc:Choice xmlns:v="urn:schemas-microsoft-com:vml" Requires="v">
                <p:oleObj r:id="rId8" imgW="965200" imgH="228600" progId="Equation.DSMT4">
                  <p:embed/>
                </p:oleObj>
              </mc:Choice>
              <mc:Fallback>
                <p:oleObj r:id="rId8" imgW="965200" imgH="228600" progId="Equation.DSMT4">
                  <p:embed/>
                  <p:pic>
                    <p:nvPicPr>
                      <p:cNvPr id="22" name="Object 21">
                        <a:extLst>
                          <a:ext uri="{FF2B5EF4-FFF2-40B4-BE49-F238E27FC236}">
                            <a16:creationId xmlns:a16="http://schemas.microsoft.com/office/drawing/2014/main" id="{8834373A-A208-AAB7-1676-0F97DA2E4D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65176" y="1722613"/>
                        <a:ext cx="1575963" cy="370815"/>
                      </a:xfrm>
                      <a:prstGeom prst="rect">
                        <a:avLst/>
                      </a:prstGeom>
                      <a:noFill/>
                    </p:spPr>
                  </p:pic>
                </p:oleObj>
              </mc:Fallback>
            </mc:AlternateContent>
          </a:graphicData>
        </a:graphic>
      </p:graphicFrame>
    </p:spTree>
    <p:extLst>
      <p:ext uri="{BB962C8B-B14F-4D97-AF65-F5344CB8AC3E}">
        <p14:creationId xmlns:p14="http://schemas.microsoft.com/office/powerpoint/2010/main" val="309298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KẾT QUẢ VÀ PHÂN TÍCH</a:t>
            </a:r>
          </a:p>
        </p:txBody>
      </p:sp>
      <p:sp>
        <p:nvSpPr>
          <p:cNvPr id="5" name="TextBox 4">
            <a:extLst>
              <a:ext uri="{FF2B5EF4-FFF2-40B4-BE49-F238E27FC236}">
                <a16:creationId xmlns:a16="http://schemas.microsoft.com/office/drawing/2014/main" id="{919324B9-E7B7-E255-3F55-60ECB57DE95C}"/>
              </a:ext>
            </a:extLst>
          </p:cNvPr>
          <p:cNvSpPr txBox="1"/>
          <p:nvPr/>
        </p:nvSpPr>
        <p:spPr>
          <a:xfrm>
            <a:off x="454752" y="1168398"/>
            <a:ext cx="10810148" cy="1715854"/>
          </a:xfrm>
          <a:prstGeom prst="rect">
            <a:avLst/>
          </a:prstGeom>
          <a:noFill/>
        </p:spPr>
        <p:txBody>
          <a:bodyPr wrap="square">
            <a:spAutoFit/>
          </a:bodyPr>
          <a:lstStyle/>
          <a:p>
            <a:pPr marL="0" marR="0" indent="182880" algn="just">
              <a:lnSpc>
                <a:spcPct val="95000"/>
              </a:lnSpc>
              <a:spcBef>
                <a:spcPts val="0"/>
              </a:spcBef>
              <a:spcAft>
                <a:spcPts val="600"/>
              </a:spcAft>
              <a:tabLst>
                <a:tab pos="182880" algn="l"/>
              </a:tabLst>
            </a:pPr>
            <a:r>
              <a:rPr lang="x-none" sz="1800" spc="-5" dirty="0">
                <a:effectLst/>
                <a:latin typeface="Cambria" panose="02040503050406030204" pitchFamily="18" charset="0"/>
                <a:ea typeface="Cambria" panose="02040503050406030204" pitchFamily="18" charset="0"/>
              </a:rPr>
              <a:t>Kết  quả tính toán được tính toán theo </a:t>
            </a:r>
            <a:r>
              <a:rPr lang="en-US" sz="1800" spc="-5" dirty="0">
                <a:solidFill>
                  <a:srgbClr val="FF0000"/>
                </a:solidFill>
                <a:effectLst/>
                <a:latin typeface="Cambria" panose="02040503050406030204" pitchFamily="18" charset="0"/>
                <a:ea typeface="Cambria" panose="02040503050406030204" pitchFamily="18" charset="0"/>
              </a:rPr>
              <a:t>4</a:t>
            </a:r>
            <a:r>
              <a:rPr lang="x-none" sz="1800" spc="-5" dirty="0">
                <a:effectLst/>
                <a:latin typeface="Cambria" panose="02040503050406030204" pitchFamily="18" charset="0"/>
                <a:ea typeface="Cambria" panose="02040503050406030204" pitchFamily="18" charset="0"/>
              </a:rPr>
              <a:t> trường hợp:</a:t>
            </a:r>
            <a:endParaRPr lang="en-US" sz="1800" spc="-5" dirty="0">
              <a:effectLst/>
              <a:latin typeface="Cambria" panose="02040503050406030204" pitchFamily="18" charset="0"/>
              <a:ea typeface="Cambria" panose="02040503050406030204" pitchFamily="18" charset="0"/>
            </a:endParaRPr>
          </a:p>
          <a:p>
            <a:pPr marL="342900" marR="0" lvl="0" indent="-342900" algn="just">
              <a:lnSpc>
                <a:spcPct val="95000"/>
              </a:lnSpc>
              <a:spcBef>
                <a:spcPts val="0"/>
              </a:spcBef>
              <a:spcAft>
                <a:spcPts val="600"/>
              </a:spcAft>
              <a:buFont typeface="Symbol" panose="05050102010706020507" pitchFamily="18" charset="2"/>
              <a:buChar char=""/>
              <a:tabLst>
                <a:tab pos="182880" algn="l"/>
                <a:tab pos="411480" algn="l"/>
                <a:tab pos="182880" algn="l"/>
              </a:tabLst>
            </a:pPr>
            <a:r>
              <a:rPr lang="x-none" sz="1800" spc="-5" dirty="0">
                <a:effectLst/>
                <a:latin typeface="Cambria" panose="02040503050406030204" pitchFamily="18" charset="0"/>
                <a:ea typeface="Cambria" panose="02040503050406030204" pitchFamily="18" charset="0"/>
              </a:rPr>
              <a:t>Trường hợp 1: </a:t>
            </a:r>
            <a:r>
              <a:rPr lang="en-US" sz="1800" spc="-5" dirty="0">
                <a:effectLst/>
                <a:latin typeface="Cambria" panose="02040503050406030204" pitchFamily="18" charset="0"/>
                <a:ea typeface="Cambria" panose="02040503050406030204" pitchFamily="18" charset="0"/>
              </a:rPr>
              <a:t>	</a:t>
            </a:r>
            <a:r>
              <a:rPr lang="x-none" sz="1800" spc="-5" dirty="0">
                <a:effectLst/>
                <a:latin typeface="Cambria" panose="02040503050406030204" pitchFamily="18" charset="0"/>
                <a:ea typeface="Cambria" panose="02040503050406030204" pitchFamily="18" charset="0"/>
              </a:rPr>
              <a:t>Giữ nguyên hệ số hình dạng Weibull là 1.1, thay đổi các giá trị của đường cong S-N.</a:t>
            </a:r>
            <a:endParaRPr lang="en-US" sz="1800" spc="-5" dirty="0">
              <a:effectLst/>
              <a:latin typeface="Cambria" panose="02040503050406030204" pitchFamily="18" charset="0"/>
              <a:ea typeface="Cambria" panose="02040503050406030204" pitchFamily="18" charset="0"/>
            </a:endParaRPr>
          </a:p>
          <a:p>
            <a:pPr marL="342900" marR="0" lvl="0" indent="-342900" algn="just">
              <a:lnSpc>
                <a:spcPct val="95000"/>
              </a:lnSpc>
              <a:spcBef>
                <a:spcPts val="0"/>
              </a:spcBef>
              <a:spcAft>
                <a:spcPts val="600"/>
              </a:spcAft>
              <a:buFont typeface="Symbol" panose="05050102010706020507" pitchFamily="18" charset="2"/>
              <a:buChar char=""/>
              <a:tabLst>
                <a:tab pos="182880" algn="l"/>
                <a:tab pos="411480" algn="l"/>
                <a:tab pos="182880" algn="l"/>
              </a:tabLst>
            </a:pPr>
            <a:r>
              <a:rPr lang="x-none" sz="1800" spc="-5" dirty="0">
                <a:effectLst/>
                <a:latin typeface="Cambria" panose="02040503050406030204" pitchFamily="18" charset="0"/>
                <a:ea typeface="Cambria" panose="02040503050406030204" pitchFamily="18" charset="0"/>
              </a:rPr>
              <a:t>Trường hợp 2: </a:t>
            </a:r>
            <a:r>
              <a:rPr lang="en-US" sz="1800" spc="-5" dirty="0">
                <a:effectLst/>
                <a:latin typeface="Cambria" panose="02040503050406030204" pitchFamily="18" charset="0"/>
                <a:ea typeface="Cambria" panose="02040503050406030204" pitchFamily="18" charset="0"/>
              </a:rPr>
              <a:t>	</a:t>
            </a:r>
            <a:r>
              <a:rPr lang="x-none" sz="1800" spc="-5" dirty="0">
                <a:effectLst/>
                <a:latin typeface="Cambria" panose="02040503050406030204" pitchFamily="18" charset="0"/>
                <a:ea typeface="Cambria" panose="02040503050406030204" pitchFamily="18" charset="0"/>
              </a:rPr>
              <a:t>Giữ nguyên đường cong S-N là B1, thay đổi các giá trị của hệ số hình dạng Weibull.</a:t>
            </a:r>
            <a:endParaRPr lang="en-US" sz="1800" spc="-5" dirty="0">
              <a:effectLst/>
              <a:latin typeface="Cambria" panose="02040503050406030204" pitchFamily="18" charset="0"/>
              <a:ea typeface="Cambria" panose="02040503050406030204" pitchFamily="18" charset="0"/>
            </a:endParaRPr>
          </a:p>
          <a:p>
            <a:pPr marL="342900" marR="0" lvl="0" indent="-342900" algn="just">
              <a:lnSpc>
                <a:spcPct val="95000"/>
              </a:lnSpc>
              <a:spcBef>
                <a:spcPts val="0"/>
              </a:spcBef>
              <a:spcAft>
                <a:spcPts val="600"/>
              </a:spcAft>
              <a:buFont typeface="Symbol" panose="05050102010706020507" pitchFamily="18" charset="2"/>
              <a:buChar char=""/>
              <a:tabLst>
                <a:tab pos="182880" algn="l"/>
                <a:tab pos="411480" algn="l"/>
                <a:tab pos="182880" algn="l"/>
              </a:tabLst>
            </a:pPr>
            <a:r>
              <a:rPr lang="vi-VN" spc="-5" dirty="0">
                <a:latin typeface="Cambria" panose="02040503050406030204" pitchFamily="18" charset="0"/>
                <a:ea typeface="Cambria" panose="02040503050406030204" pitchFamily="18" charset="0"/>
              </a:rPr>
              <a:t>Trườ</a:t>
            </a:r>
            <a:r>
              <a:rPr lang="en-US" spc="-5" dirty="0">
                <a:latin typeface="Cambria" panose="02040503050406030204" pitchFamily="18" charset="0"/>
                <a:ea typeface="Cambria" panose="02040503050406030204" pitchFamily="18" charset="0"/>
              </a:rPr>
              <a:t>ng </a:t>
            </a:r>
            <a:r>
              <a:rPr lang="en-US" spc="-5" dirty="0" err="1">
                <a:latin typeface="Cambria" panose="02040503050406030204" pitchFamily="18" charset="0"/>
                <a:ea typeface="Cambria" panose="02040503050406030204" pitchFamily="18" charset="0"/>
              </a:rPr>
              <a:t>hợp</a:t>
            </a:r>
            <a:r>
              <a:rPr lang="en-US" spc="-5" dirty="0">
                <a:latin typeface="Cambria" panose="02040503050406030204" pitchFamily="18" charset="0"/>
                <a:ea typeface="Cambria" panose="02040503050406030204" pitchFamily="18" charset="0"/>
              </a:rPr>
              <a:t> 3: </a:t>
            </a:r>
            <a:r>
              <a:rPr lang="en-US" spc="-5" dirty="0" err="1">
                <a:latin typeface="Cambria" panose="02040503050406030204" pitchFamily="18" charset="0"/>
                <a:ea typeface="Cambria" panose="02040503050406030204" pitchFamily="18" charset="0"/>
              </a:rPr>
              <a:t>Thay</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đổi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số</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năm</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phục</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vụ</a:t>
            </a:r>
            <a:r>
              <a:rPr lang="en-US" spc="-5" dirty="0">
                <a:latin typeface="Cambria" panose="02040503050406030204" pitchFamily="18" charset="0"/>
                <a:ea typeface="Cambria" panose="02040503050406030204" pitchFamily="18" charset="0"/>
              </a:rPr>
              <a:t>.</a:t>
            </a:r>
          </a:p>
          <a:p>
            <a:pPr marL="342900" marR="0" lvl="0" indent="-342900" algn="just">
              <a:lnSpc>
                <a:spcPct val="95000"/>
              </a:lnSpc>
              <a:spcBef>
                <a:spcPts val="0"/>
              </a:spcBef>
              <a:spcAft>
                <a:spcPts val="600"/>
              </a:spcAft>
              <a:buFont typeface="Symbol" panose="05050102010706020507" pitchFamily="18" charset="2"/>
              <a:buChar char=""/>
              <a:tabLst>
                <a:tab pos="182880" algn="l"/>
                <a:tab pos="411480" algn="l"/>
                <a:tab pos="182880" algn="l"/>
              </a:tabLst>
            </a:pPr>
            <a:r>
              <a:rPr lang="en-US" sz="1800" spc="-5" dirty="0" err="1">
                <a:effectLst/>
                <a:latin typeface="Cambria" panose="02040503050406030204" pitchFamily="18" charset="0"/>
                <a:ea typeface="Cambria" panose="02040503050406030204" pitchFamily="18" charset="0"/>
              </a:rPr>
              <a:t>Trường</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hợp</a:t>
            </a:r>
            <a:r>
              <a:rPr lang="en-US" sz="1800" spc="-5" dirty="0">
                <a:effectLst/>
                <a:latin typeface="Cambria" panose="02040503050406030204" pitchFamily="18" charset="0"/>
                <a:ea typeface="Cambria" panose="02040503050406030204" pitchFamily="18" charset="0"/>
              </a:rPr>
              <a:t> 4: </a:t>
            </a:r>
            <a:r>
              <a:rPr lang="en-US" sz="1800" spc="-5" dirty="0" err="1">
                <a:effectLst/>
                <a:latin typeface="Cambria" panose="02040503050406030204" pitchFamily="18" charset="0"/>
                <a:ea typeface="Cambria" panose="02040503050406030204" pitchFamily="18" charset="0"/>
              </a:rPr>
              <a:t>Thay</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đổi</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hệ</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số</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tập</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trung</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ứng</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suất</a:t>
            </a:r>
            <a:r>
              <a:rPr lang="en-US" sz="1800" spc="-5" dirty="0">
                <a:effectLst/>
                <a:latin typeface="Cambria" panose="02040503050406030204" pitchFamily="18" charset="0"/>
                <a:ea typeface="Cambria" panose="02040503050406030204" pitchFamily="18" charset="0"/>
              </a:rPr>
              <a:t> (SCF)</a:t>
            </a:r>
          </a:p>
        </p:txBody>
      </p:sp>
    </p:spTree>
    <p:extLst>
      <p:ext uri="{BB962C8B-B14F-4D97-AF65-F5344CB8AC3E}">
        <p14:creationId xmlns:p14="http://schemas.microsoft.com/office/powerpoint/2010/main" val="62347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KẾT QUẢ VÀ PHÂN TÍCH</a:t>
            </a:r>
          </a:p>
        </p:txBody>
      </p:sp>
      <p:pic>
        <p:nvPicPr>
          <p:cNvPr id="5" name="Picture 4">
            <a:extLst>
              <a:ext uri="{FF2B5EF4-FFF2-40B4-BE49-F238E27FC236}">
                <a16:creationId xmlns:a16="http://schemas.microsoft.com/office/drawing/2014/main" id="{38753879-4319-FC9A-18C1-CDE7270E65F0}"/>
              </a:ext>
            </a:extLst>
          </p:cNvPr>
          <p:cNvPicPr>
            <a:picLocks noChangeAspect="1"/>
          </p:cNvPicPr>
          <p:nvPr/>
        </p:nvPicPr>
        <p:blipFill>
          <a:blip r:embed="rId3"/>
          <a:stretch>
            <a:fillRect/>
          </a:stretch>
        </p:blipFill>
        <p:spPr>
          <a:xfrm>
            <a:off x="89559" y="1754074"/>
            <a:ext cx="4722043" cy="4983411"/>
          </a:xfrm>
          <a:prstGeom prst="rect">
            <a:avLst/>
          </a:prstGeom>
        </p:spPr>
      </p:pic>
      <p:pic>
        <p:nvPicPr>
          <p:cNvPr id="6" name="Picture 5">
            <a:extLst>
              <a:ext uri="{FF2B5EF4-FFF2-40B4-BE49-F238E27FC236}">
                <a16:creationId xmlns:a16="http://schemas.microsoft.com/office/drawing/2014/main" id="{D9B000D9-429F-DD55-8049-B65F5350358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2589" y="1213872"/>
            <a:ext cx="4349618" cy="2614668"/>
          </a:xfrm>
          <a:prstGeom prst="rect">
            <a:avLst/>
          </a:prstGeom>
          <a:noFill/>
          <a:ln>
            <a:solidFill>
              <a:schemeClr val="tx1"/>
            </a:solidFill>
          </a:ln>
        </p:spPr>
      </p:pic>
      <p:pic>
        <p:nvPicPr>
          <p:cNvPr id="7" name="Picture 6">
            <a:extLst>
              <a:ext uri="{FF2B5EF4-FFF2-40B4-BE49-F238E27FC236}">
                <a16:creationId xmlns:a16="http://schemas.microsoft.com/office/drawing/2014/main" id="{C5E15866-7ACF-8BBE-9389-5A12EE6675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5592588" y="4032442"/>
            <a:ext cx="4349618" cy="2609944"/>
          </a:xfrm>
          <a:prstGeom prst="rect">
            <a:avLst/>
          </a:prstGeom>
          <a:noFill/>
          <a:ln>
            <a:solidFill>
              <a:schemeClr val="tx1"/>
            </a:solidFill>
          </a:ln>
        </p:spPr>
      </p:pic>
      <p:sp>
        <p:nvSpPr>
          <p:cNvPr id="10" name="Arrow: Pentagon 9">
            <a:extLst>
              <a:ext uri="{FF2B5EF4-FFF2-40B4-BE49-F238E27FC236}">
                <a16:creationId xmlns:a16="http://schemas.microsoft.com/office/drawing/2014/main" id="{1C26DA13-9F62-E1E3-DC38-F8CAEB147BB3}"/>
              </a:ext>
            </a:extLst>
          </p:cNvPr>
          <p:cNvSpPr/>
          <p:nvPr/>
        </p:nvSpPr>
        <p:spPr>
          <a:xfrm>
            <a:off x="89559" y="1180822"/>
            <a:ext cx="5413473" cy="484632"/>
          </a:xfrm>
          <a:prstGeom prst="homePlate">
            <a:avLst/>
          </a:prstGeom>
          <a:solidFill>
            <a:srgbClr val="1584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EE107EAF-196A-24EA-5EC9-897AB7AD5DCE}"/>
              </a:ext>
            </a:extLst>
          </p:cNvPr>
          <p:cNvSpPr>
            <a:spLocks noChangeArrowheads="1"/>
          </p:cNvSpPr>
          <p:nvPr/>
        </p:nvSpPr>
        <p:spPr bwMode="auto">
          <a:xfrm>
            <a:off x="210633" y="1180822"/>
            <a:ext cx="482141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sz="2500" b="1" dirty="0">
                <a:solidFill>
                  <a:schemeClr val="bg1"/>
                </a:solidFill>
                <a:latin typeface="Cambria" panose="02040503050406030204" pitchFamily="18" charset="0"/>
                <a:ea typeface="Cambria" panose="02040503050406030204" pitchFamily="18" charset="0"/>
                <a:cs typeface="Arial" panose="020B0604020202020204" pitchFamily="34" charset="0"/>
              </a:rPr>
              <a:t>TRƯỜNG HỢP 1</a:t>
            </a:r>
          </a:p>
        </p:txBody>
      </p:sp>
    </p:spTree>
    <p:extLst>
      <p:ext uri="{BB962C8B-B14F-4D97-AF65-F5344CB8AC3E}">
        <p14:creationId xmlns:p14="http://schemas.microsoft.com/office/powerpoint/2010/main" val="2853987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KẾT QUẢ VÀ PHÂN TÍCH</a:t>
            </a:r>
          </a:p>
        </p:txBody>
      </p:sp>
      <p:pic>
        <p:nvPicPr>
          <p:cNvPr id="5" name="Picture 4">
            <a:extLst>
              <a:ext uri="{FF2B5EF4-FFF2-40B4-BE49-F238E27FC236}">
                <a16:creationId xmlns:a16="http://schemas.microsoft.com/office/drawing/2014/main" id="{6D9438AB-8C48-0299-CBD2-0336766486A0}"/>
              </a:ext>
            </a:extLst>
          </p:cNvPr>
          <p:cNvPicPr>
            <a:picLocks noChangeAspect="1"/>
          </p:cNvPicPr>
          <p:nvPr/>
        </p:nvPicPr>
        <p:blipFill>
          <a:blip r:embed="rId3"/>
          <a:stretch>
            <a:fillRect/>
          </a:stretch>
        </p:blipFill>
        <p:spPr>
          <a:xfrm>
            <a:off x="5573340" y="1191255"/>
            <a:ext cx="5200000" cy="2038095"/>
          </a:xfrm>
          <a:prstGeom prst="rect">
            <a:avLst/>
          </a:prstGeom>
        </p:spPr>
      </p:pic>
      <p:pic>
        <p:nvPicPr>
          <p:cNvPr id="6" name="Picture 5">
            <a:extLst>
              <a:ext uri="{FF2B5EF4-FFF2-40B4-BE49-F238E27FC236}">
                <a16:creationId xmlns:a16="http://schemas.microsoft.com/office/drawing/2014/main" id="{EC8F21AF-2B30-9506-C904-5ED79D0944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99920" y="2315983"/>
            <a:ext cx="5165291" cy="3098535"/>
          </a:xfrm>
          <a:prstGeom prst="rect">
            <a:avLst/>
          </a:prstGeom>
          <a:noFill/>
          <a:ln>
            <a:solidFill>
              <a:schemeClr val="tx1"/>
            </a:solidFill>
          </a:ln>
        </p:spPr>
      </p:pic>
      <p:pic>
        <p:nvPicPr>
          <p:cNvPr id="9" name="Picture 8">
            <a:extLst>
              <a:ext uri="{FF2B5EF4-FFF2-40B4-BE49-F238E27FC236}">
                <a16:creationId xmlns:a16="http://schemas.microsoft.com/office/drawing/2014/main" id="{2649D890-E1CA-3FEC-C240-577C48234C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5575759" y="3320639"/>
            <a:ext cx="5356860" cy="3213900"/>
          </a:xfrm>
          <a:prstGeom prst="rect">
            <a:avLst/>
          </a:prstGeom>
          <a:noFill/>
          <a:ln>
            <a:solidFill>
              <a:schemeClr val="tx1"/>
            </a:solidFill>
          </a:ln>
        </p:spPr>
      </p:pic>
      <p:sp>
        <p:nvSpPr>
          <p:cNvPr id="12" name="Arrow: Pentagon 11">
            <a:extLst>
              <a:ext uri="{FF2B5EF4-FFF2-40B4-BE49-F238E27FC236}">
                <a16:creationId xmlns:a16="http://schemas.microsoft.com/office/drawing/2014/main" id="{66C61B74-9DCB-74F4-BDE7-84AA43185270}"/>
              </a:ext>
            </a:extLst>
          </p:cNvPr>
          <p:cNvSpPr/>
          <p:nvPr/>
        </p:nvSpPr>
        <p:spPr>
          <a:xfrm>
            <a:off x="89559" y="1180822"/>
            <a:ext cx="5413473" cy="484632"/>
          </a:xfrm>
          <a:prstGeom prst="homePlate">
            <a:avLst/>
          </a:prstGeom>
          <a:solidFill>
            <a:srgbClr val="1584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5">
            <a:extLst>
              <a:ext uri="{FF2B5EF4-FFF2-40B4-BE49-F238E27FC236}">
                <a16:creationId xmlns:a16="http://schemas.microsoft.com/office/drawing/2014/main" id="{69344658-10D1-44CA-EBB9-4705892ED7A4}"/>
              </a:ext>
            </a:extLst>
          </p:cNvPr>
          <p:cNvSpPr>
            <a:spLocks noChangeArrowheads="1"/>
          </p:cNvSpPr>
          <p:nvPr/>
        </p:nvSpPr>
        <p:spPr bwMode="auto">
          <a:xfrm>
            <a:off x="210633" y="1180822"/>
            <a:ext cx="482141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sz="2500" b="1" dirty="0">
                <a:solidFill>
                  <a:schemeClr val="bg1"/>
                </a:solidFill>
                <a:latin typeface="Cambria" panose="02040503050406030204" pitchFamily="18" charset="0"/>
                <a:ea typeface="Cambria" panose="02040503050406030204" pitchFamily="18" charset="0"/>
                <a:cs typeface="Arial" panose="020B0604020202020204" pitchFamily="34" charset="0"/>
              </a:rPr>
              <a:t>TRƯỜNG HỢP 2</a:t>
            </a:r>
          </a:p>
        </p:txBody>
      </p:sp>
    </p:spTree>
    <p:extLst>
      <p:ext uri="{BB962C8B-B14F-4D97-AF65-F5344CB8AC3E}">
        <p14:creationId xmlns:p14="http://schemas.microsoft.com/office/powerpoint/2010/main" val="2605766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49ED9-E667-E3F0-8FA4-FDCE2709947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528B8EA-2824-84AB-5189-28C01DD7B2EC}"/>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01F15621-1C4A-EF5C-C466-5DB279C5EB5D}"/>
              </a:ext>
            </a:extLst>
          </p:cNvPr>
          <p:cNvSpPr>
            <a:spLocks noGrp="1"/>
          </p:cNvSpPr>
          <p:nvPr>
            <p:ph type="title"/>
          </p:nvPr>
        </p:nvSpPr>
        <p:spPr/>
        <p:txBody>
          <a:bodyPr>
            <a:normAutofit/>
          </a:bodyPr>
          <a:lstStyle/>
          <a:p>
            <a:r>
              <a:rPr lang="en-US" dirty="0"/>
              <a:t>KẾT QUẢ VÀ PHÂN TÍCH</a:t>
            </a:r>
          </a:p>
        </p:txBody>
      </p:sp>
      <p:pic>
        <p:nvPicPr>
          <p:cNvPr id="5" name="Picture 4">
            <a:extLst>
              <a:ext uri="{FF2B5EF4-FFF2-40B4-BE49-F238E27FC236}">
                <a16:creationId xmlns:a16="http://schemas.microsoft.com/office/drawing/2014/main" id="{DBE19EE4-29C6-1D46-88AF-80EAB82095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52423" y="1191255"/>
            <a:ext cx="5576931" cy="2593212"/>
          </a:xfrm>
          <a:prstGeom prst="rect">
            <a:avLst/>
          </a:prstGeom>
        </p:spPr>
      </p:pic>
      <p:pic>
        <p:nvPicPr>
          <p:cNvPr id="6" name="Picture 5">
            <a:extLst>
              <a:ext uri="{FF2B5EF4-FFF2-40B4-BE49-F238E27FC236}">
                <a16:creationId xmlns:a16="http://schemas.microsoft.com/office/drawing/2014/main" id="{BFF0C93D-1774-BD1C-79A5-8AFFE5ED1E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auto">
          <a:xfrm>
            <a:off x="216922" y="2315983"/>
            <a:ext cx="4633799" cy="2798127"/>
          </a:xfrm>
          <a:prstGeom prst="rect">
            <a:avLst/>
          </a:prstGeom>
          <a:noFill/>
          <a:ln>
            <a:solidFill>
              <a:schemeClr val="tx1"/>
            </a:solidFill>
          </a:ln>
        </p:spPr>
      </p:pic>
      <p:pic>
        <p:nvPicPr>
          <p:cNvPr id="9" name="Picture 8">
            <a:extLst>
              <a:ext uri="{FF2B5EF4-FFF2-40B4-BE49-F238E27FC236}">
                <a16:creationId xmlns:a16="http://schemas.microsoft.com/office/drawing/2014/main" id="{6A882D42-D2C4-872F-E2A1-AD3B7B71A73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bwMode="auto">
          <a:xfrm>
            <a:off x="5628548" y="3784467"/>
            <a:ext cx="4493420" cy="2750072"/>
          </a:xfrm>
          <a:prstGeom prst="rect">
            <a:avLst/>
          </a:prstGeom>
          <a:noFill/>
          <a:ln>
            <a:solidFill>
              <a:schemeClr val="tx1"/>
            </a:solidFill>
          </a:ln>
        </p:spPr>
      </p:pic>
      <p:sp>
        <p:nvSpPr>
          <p:cNvPr id="12" name="Arrow: Pentagon 11">
            <a:extLst>
              <a:ext uri="{FF2B5EF4-FFF2-40B4-BE49-F238E27FC236}">
                <a16:creationId xmlns:a16="http://schemas.microsoft.com/office/drawing/2014/main" id="{6E98DD25-7678-88C4-DCC8-1509A6CE8134}"/>
              </a:ext>
            </a:extLst>
          </p:cNvPr>
          <p:cNvSpPr/>
          <p:nvPr/>
        </p:nvSpPr>
        <p:spPr>
          <a:xfrm>
            <a:off x="89559" y="1180822"/>
            <a:ext cx="5413473" cy="484632"/>
          </a:xfrm>
          <a:prstGeom prst="homePlate">
            <a:avLst/>
          </a:prstGeom>
          <a:solidFill>
            <a:srgbClr val="1584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5">
            <a:extLst>
              <a:ext uri="{FF2B5EF4-FFF2-40B4-BE49-F238E27FC236}">
                <a16:creationId xmlns:a16="http://schemas.microsoft.com/office/drawing/2014/main" id="{4D533897-CED9-DE6D-3128-A8D0D12A0A7D}"/>
              </a:ext>
            </a:extLst>
          </p:cNvPr>
          <p:cNvSpPr>
            <a:spLocks noChangeArrowheads="1"/>
          </p:cNvSpPr>
          <p:nvPr/>
        </p:nvSpPr>
        <p:spPr bwMode="auto">
          <a:xfrm>
            <a:off x="210633" y="1180822"/>
            <a:ext cx="482141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sz="2500" b="1" dirty="0">
                <a:solidFill>
                  <a:schemeClr val="bg1"/>
                </a:solidFill>
                <a:latin typeface="Cambria" panose="02040503050406030204" pitchFamily="18" charset="0"/>
                <a:ea typeface="Cambria" panose="02040503050406030204" pitchFamily="18" charset="0"/>
                <a:cs typeface="Arial" panose="020B0604020202020204" pitchFamily="34" charset="0"/>
              </a:rPr>
              <a:t>TRƯỜNG HỢP 3</a:t>
            </a:r>
          </a:p>
        </p:txBody>
      </p:sp>
    </p:spTree>
    <p:extLst>
      <p:ext uri="{BB962C8B-B14F-4D97-AF65-F5344CB8AC3E}">
        <p14:creationId xmlns:p14="http://schemas.microsoft.com/office/powerpoint/2010/main" val="1547596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AD0E7-7AFB-B326-4242-8F915FAB0E5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118E06D-68EB-908C-F1C3-9713ADC1F2C5}"/>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C6390BC5-C65D-5492-2871-86370F90137F}"/>
              </a:ext>
            </a:extLst>
          </p:cNvPr>
          <p:cNvSpPr>
            <a:spLocks noGrp="1"/>
          </p:cNvSpPr>
          <p:nvPr>
            <p:ph type="title"/>
          </p:nvPr>
        </p:nvSpPr>
        <p:spPr/>
        <p:txBody>
          <a:bodyPr>
            <a:normAutofit/>
          </a:bodyPr>
          <a:lstStyle/>
          <a:p>
            <a:r>
              <a:rPr lang="en-US" dirty="0"/>
              <a:t>KẾT QUẢ VÀ PHÂN TÍCH</a:t>
            </a:r>
          </a:p>
        </p:txBody>
      </p:sp>
      <p:pic>
        <p:nvPicPr>
          <p:cNvPr id="5" name="Picture 4">
            <a:extLst>
              <a:ext uri="{FF2B5EF4-FFF2-40B4-BE49-F238E27FC236}">
                <a16:creationId xmlns:a16="http://schemas.microsoft.com/office/drawing/2014/main" id="{16B9CADD-ABD8-6855-0C8C-D10E47B8DB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52423" y="1204862"/>
            <a:ext cx="5576931" cy="2565997"/>
          </a:xfrm>
          <a:prstGeom prst="rect">
            <a:avLst/>
          </a:prstGeom>
        </p:spPr>
      </p:pic>
      <p:pic>
        <p:nvPicPr>
          <p:cNvPr id="6" name="Picture 5">
            <a:extLst>
              <a:ext uri="{FF2B5EF4-FFF2-40B4-BE49-F238E27FC236}">
                <a16:creationId xmlns:a16="http://schemas.microsoft.com/office/drawing/2014/main" id="{39AAD53F-5710-0E40-8AFE-66283BD5225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auto">
          <a:xfrm>
            <a:off x="216922" y="2319170"/>
            <a:ext cx="4633799" cy="2791752"/>
          </a:xfrm>
          <a:prstGeom prst="rect">
            <a:avLst/>
          </a:prstGeom>
          <a:noFill/>
          <a:ln>
            <a:solidFill>
              <a:schemeClr val="tx1"/>
            </a:solidFill>
          </a:ln>
        </p:spPr>
      </p:pic>
      <p:pic>
        <p:nvPicPr>
          <p:cNvPr id="9" name="Picture 8">
            <a:extLst>
              <a:ext uri="{FF2B5EF4-FFF2-40B4-BE49-F238E27FC236}">
                <a16:creationId xmlns:a16="http://schemas.microsoft.com/office/drawing/2014/main" id="{78E33633-D67B-5B75-35AE-55E6A5C4CFD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bwMode="auto">
          <a:xfrm>
            <a:off x="5628548" y="3804688"/>
            <a:ext cx="4493420" cy="2709630"/>
          </a:xfrm>
          <a:prstGeom prst="rect">
            <a:avLst/>
          </a:prstGeom>
          <a:noFill/>
          <a:ln>
            <a:solidFill>
              <a:schemeClr val="tx1"/>
            </a:solidFill>
          </a:ln>
        </p:spPr>
      </p:pic>
      <p:sp>
        <p:nvSpPr>
          <p:cNvPr id="12" name="Arrow: Pentagon 11">
            <a:extLst>
              <a:ext uri="{FF2B5EF4-FFF2-40B4-BE49-F238E27FC236}">
                <a16:creationId xmlns:a16="http://schemas.microsoft.com/office/drawing/2014/main" id="{CEE96047-F898-F68B-F96A-ACEF9E505675}"/>
              </a:ext>
            </a:extLst>
          </p:cNvPr>
          <p:cNvSpPr/>
          <p:nvPr/>
        </p:nvSpPr>
        <p:spPr>
          <a:xfrm>
            <a:off x="89559" y="1180822"/>
            <a:ext cx="5413473" cy="484632"/>
          </a:xfrm>
          <a:prstGeom prst="homePlate">
            <a:avLst/>
          </a:prstGeom>
          <a:solidFill>
            <a:srgbClr val="1584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5">
            <a:extLst>
              <a:ext uri="{FF2B5EF4-FFF2-40B4-BE49-F238E27FC236}">
                <a16:creationId xmlns:a16="http://schemas.microsoft.com/office/drawing/2014/main" id="{B2DDB91A-C2DC-89F7-363C-E5F4332834C7}"/>
              </a:ext>
            </a:extLst>
          </p:cNvPr>
          <p:cNvSpPr>
            <a:spLocks noChangeArrowheads="1"/>
          </p:cNvSpPr>
          <p:nvPr/>
        </p:nvSpPr>
        <p:spPr bwMode="auto">
          <a:xfrm>
            <a:off x="210633" y="1180822"/>
            <a:ext cx="482141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sz="2500" b="1" dirty="0">
                <a:solidFill>
                  <a:schemeClr val="bg1"/>
                </a:solidFill>
                <a:latin typeface="Cambria" panose="02040503050406030204" pitchFamily="18" charset="0"/>
                <a:ea typeface="Cambria" panose="02040503050406030204" pitchFamily="18" charset="0"/>
                <a:cs typeface="Arial" panose="020B0604020202020204" pitchFamily="34" charset="0"/>
              </a:rPr>
              <a:t>TRƯỜNG HỢP 4</a:t>
            </a:r>
          </a:p>
        </p:txBody>
      </p:sp>
    </p:spTree>
    <p:extLst>
      <p:ext uri="{BB962C8B-B14F-4D97-AF65-F5344CB8AC3E}">
        <p14:creationId xmlns:p14="http://schemas.microsoft.com/office/powerpoint/2010/main" val="662126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KẾT LUẬN VÀ HƯỚNG PHÁT TRIỂN</a:t>
            </a:r>
          </a:p>
        </p:txBody>
      </p:sp>
      <p:sp>
        <p:nvSpPr>
          <p:cNvPr id="3" name="Text Box 25">
            <a:extLst>
              <a:ext uri="{FF2B5EF4-FFF2-40B4-BE49-F238E27FC236}">
                <a16:creationId xmlns:a16="http://schemas.microsoft.com/office/drawing/2014/main" id="{A2F69AE4-BF6B-175B-7423-E15274149E47}"/>
              </a:ext>
            </a:extLst>
          </p:cNvPr>
          <p:cNvSpPr txBox="1">
            <a:spLocks noChangeArrowheads="1"/>
          </p:cNvSpPr>
          <p:nvPr/>
        </p:nvSpPr>
        <p:spPr bwMode="auto">
          <a:xfrm>
            <a:off x="435705" y="1211269"/>
            <a:ext cx="1097550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sz="2000" b="1" dirty="0">
                <a:solidFill>
                  <a:srgbClr val="FF0000"/>
                </a:solidFill>
                <a:latin typeface="Cambria" panose="02040503050406030204" pitchFamily="18" charset="0"/>
                <a:ea typeface="Cambria" panose="02040503050406030204" pitchFamily="18" charset="0"/>
              </a:rPr>
              <a:t> </a:t>
            </a:r>
            <a:endParaRPr lang="en-US" sz="2000" dirty="0">
              <a:solidFill>
                <a:srgbClr val="FF0000"/>
              </a:solidFill>
              <a:latin typeface="Cambria" panose="02040503050406030204" pitchFamily="18" charset="0"/>
              <a:ea typeface="Cambria" panose="02040503050406030204" pitchFamily="18" charset="0"/>
            </a:endParaRPr>
          </a:p>
          <a:p>
            <a:pPr algn="ctr"/>
            <a:r>
              <a:rPr lang="en-US" sz="2800" b="1" dirty="0">
                <a:latin typeface="Cambria" panose="02040503050406030204" pitchFamily="18" charset="0"/>
                <a:ea typeface="Cambria" panose="02040503050406030204" pitchFamily="18" charset="0"/>
                <a:cs typeface="Arial" panose="020B0604020202020204" pitchFamily="34" charset="0"/>
              </a:rPr>
              <a:t>KẾT LUẬN</a:t>
            </a:r>
            <a:endParaRPr lang="en-US" sz="2800" dirty="0">
              <a:effectLst/>
              <a:latin typeface="Cambria" panose="02040503050406030204" pitchFamily="18" charset="0"/>
              <a:ea typeface="Cambria" panose="02040503050406030204" pitchFamily="18" charset="0"/>
              <a:cs typeface="Arial" panose="020B0604020202020204" pitchFamily="34" charset="0"/>
            </a:endParaRPr>
          </a:p>
        </p:txBody>
      </p:sp>
      <p:sp>
        <p:nvSpPr>
          <p:cNvPr id="5" name="TextBox 4">
            <a:extLst>
              <a:ext uri="{FF2B5EF4-FFF2-40B4-BE49-F238E27FC236}">
                <a16:creationId xmlns:a16="http://schemas.microsoft.com/office/drawing/2014/main" id="{5EB16C25-3588-EA5F-C21F-26EB90AF0AAD}"/>
              </a:ext>
            </a:extLst>
          </p:cNvPr>
          <p:cNvSpPr txBox="1"/>
          <p:nvPr/>
        </p:nvSpPr>
        <p:spPr>
          <a:xfrm>
            <a:off x="202170" y="2103935"/>
            <a:ext cx="11442575" cy="2165208"/>
          </a:xfrm>
          <a:prstGeom prst="rect">
            <a:avLst/>
          </a:prstGeom>
          <a:noFill/>
        </p:spPr>
        <p:txBody>
          <a:bodyPr wrap="square">
            <a:spAutoFit/>
          </a:bodyPr>
          <a:lstStyle/>
          <a:p>
            <a:pPr marL="285750" marR="0" indent="-285750" algn="just">
              <a:lnSpc>
                <a:spcPct val="95000"/>
              </a:lnSpc>
              <a:spcBef>
                <a:spcPts val="0"/>
              </a:spcBef>
              <a:spcAft>
                <a:spcPts val="600"/>
              </a:spcAft>
              <a:buFontTx/>
              <a:buChar char="-"/>
              <a:tabLst>
                <a:tab pos="182880" algn="l"/>
              </a:tabLst>
            </a:pPr>
            <a:r>
              <a:rPr lang="en-US" sz="1800" dirty="0" err="1">
                <a:effectLst/>
                <a:latin typeface="Cambria" panose="02040503050406030204" pitchFamily="18" charset="0"/>
                <a:ea typeface="Cambria" panose="02040503050406030204" pitchFamily="18" charset="0"/>
              </a:rPr>
              <a:t>Xây</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dựng</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được</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chương</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trình</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hỗ</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trợ</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tính</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toán</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dựa</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trên</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ngôn</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ngữ</a:t>
            </a:r>
            <a:r>
              <a:rPr lang="en-US" sz="1800" dirty="0">
                <a:effectLst/>
                <a:latin typeface="Cambria" panose="02040503050406030204" pitchFamily="18" charset="0"/>
                <a:ea typeface="Cambria" panose="02040503050406030204" pitchFamily="18" charset="0"/>
              </a:rPr>
              <a:t> C# </a:t>
            </a:r>
            <a:r>
              <a:rPr lang="en-US" sz="1800" dirty="0" err="1">
                <a:effectLst/>
                <a:latin typeface="Cambria" panose="02040503050406030204" pitchFamily="18" charset="0"/>
                <a:ea typeface="Cambria" panose="02040503050406030204" pitchFamily="18" charset="0"/>
              </a:rPr>
              <a:t>với</a:t>
            </a:r>
            <a:r>
              <a:rPr lang="en-US" sz="1800" dirty="0">
                <a:effectLst/>
                <a:latin typeface="Cambria" panose="02040503050406030204" pitchFamily="18" charset="0"/>
                <a:ea typeface="Cambria" panose="02040503050406030204" pitchFamily="18" charset="0"/>
              </a:rPr>
              <a:t> </a:t>
            </a:r>
            <a:r>
              <a:rPr lang="en-US" sz="1800" dirty="0" err="1">
                <a:effectLst/>
                <a:latin typeface="Times New Roman" panose="02020603050405020304" pitchFamily="18" charset="0"/>
                <a:ea typeface="Times New Roman" panose="02020603050405020304" pitchFamily="18" charset="0"/>
              </a:rPr>
              <a:t>chênh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lệch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giữa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chương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vượt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quá</a:t>
            </a:r>
            <a:r>
              <a:rPr lang="en-US" sz="1800" dirty="0">
                <a:effectLst/>
                <a:latin typeface="Times New Roman" panose="02020603050405020304" pitchFamily="18" charset="0"/>
                <a:ea typeface="Times New Roman" panose="02020603050405020304" pitchFamily="18" charset="0"/>
              </a:rPr>
              <a:t> 0.3%.</a:t>
            </a:r>
            <a:r>
              <a:rPr lang="en-US" sz="1800" dirty="0">
                <a:effectLst/>
                <a:latin typeface="Cambria" panose="02040503050406030204" pitchFamily="18" charset="0"/>
                <a:ea typeface="Cambria" panose="02040503050406030204" pitchFamily="18" charset="0"/>
              </a:rPr>
              <a:t> </a:t>
            </a:r>
          </a:p>
          <a:p>
            <a:pPr marL="285750" indent="-285750" algn="just">
              <a:lnSpc>
                <a:spcPct val="95000"/>
              </a:lnSpc>
              <a:spcAft>
                <a:spcPts val="600"/>
              </a:spcAft>
              <a:buFontTx/>
              <a:buChar char="-"/>
              <a:tabLst>
                <a:tab pos="182880" algn="l"/>
              </a:tabLst>
            </a:pP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chọn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về</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đường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cong</a:t>
            </a:r>
            <a:r>
              <a:rPr lang="en-US" sz="1800" dirty="0">
                <a:effectLst/>
                <a:latin typeface="Times New Roman" panose="02020603050405020304" pitchFamily="18" charset="0"/>
                <a:ea typeface="Times New Roman" panose="02020603050405020304" pitchFamily="18" charset="0"/>
              </a:rPr>
              <a:t> S-N, </a:t>
            </a:r>
            <a:r>
              <a:rPr lang="en-US" sz="1800" dirty="0" err="1">
                <a:effectLst/>
                <a:latin typeface="Times New Roman" panose="02020603050405020304" pitchFamily="18" charset="0"/>
                <a:ea typeface="Times New Roman" panose="02020603050405020304" pitchFamily="18" charset="0"/>
              </a:rPr>
              <a:t>giá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weibull</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định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phục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ứng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suất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ảnh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hưởng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tổn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thương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tuổi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thọ</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mỏi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cấu</a:t>
            </a:r>
            <a:r>
              <a:rPr lang="en-US" sz="1800" dirty="0">
                <a:effectLst/>
                <a:latin typeface="Times New Roman" panose="02020603050405020304" pitchFamily="18" charset="0"/>
                <a:ea typeface="Times New Roman" panose="02020603050405020304" pitchFamily="18" charset="0"/>
              </a:rPr>
              <a:t>. </a:t>
            </a:r>
            <a:r>
              <a:rPr lang="en-US" spc="-5" dirty="0">
                <a:latin typeface="Cambria" panose="02040503050406030204" pitchFamily="18" charset="0"/>
                <a:ea typeface="Cambria" panose="02040503050406030204" pitchFamily="18" charset="0"/>
              </a:rPr>
              <a:t>Khi </a:t>
            </a:r>
            <a:r>
              <a:rPr lang="en-US" spc="-5" dirty="0" err="1">
                <a:latin typeface="Cambria" panose="02040503050406030204" pitchFamily="18" charset="0"/>
                <a:ea typeface="Cambria" panose="02040503050406030204" pitchFamily="18" charset="0"/>
              </a:rPr>
              <a:t>các</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yếu</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tố</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tác</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động</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tăng</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lên</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thì</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tổn</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thương</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mỏi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tăng</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lên</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và</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tuổi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thọ</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mỏi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giảm</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xuống</a:t>
            </a:r>
            <a:r>
              <a:rPr lang="en-US" spc="-5" dirty="0">
                <a:latin typeface="Cambria" panose="02040503050406030204" pitchFamily="18" charset="0"/>
                <a:ea typeface="Cambria" panose="02040503050406030204" pitchFamily="18" charset="0"/>
              </a:rPr>
              <a:t>. </a:t>
            </a:r>
          </a:p>
          <a:p>
            <a:pPr marL="285750" marR="0" indent="-285750" algn="just">
              <a:lnSpc>
                <a:spcPct val="95000"/>
              </a:lnSpc>
              <a:spcBef>
                <a:spcPts val="0"/>
              </a:spcBef>
              <a:spcAft>
                <a:spcPts val="600"/>
              </a:spcAft>
              <a:buFontTx/>
              <a:buChar char="-"/>
              <a:tabLst>
                <a:tab pos="182880" algn="l"/>
              </a:tabLst>
            </a:pPr>
            <a:endParaRPr lang="en-US" sz="1800" spc="-5" dirty="0">
              <a:effectLst/>
              <a:latin typeface="Cambria" panose="02040503050406030204" pitchFamily="18" charset="0"/>
              <a:ea typeface="Cambria" panose="02040503050406030204" pitchFamily="18" charset="0"/>
            </a:endParaRPr>
          </a:p>
          <a:p>
            <a:pPr marL="285750" marR="0" indent="-285750" algn="just">
              <a:lnSpc>
                <a:spcPct val="95000"/>
              </a:lnSpc>
              <a:spcBef>
                <a:spcPts val="0"/>
              </a:spcBef>
              <a:spcAft>
                <a:spcPts val="600"/>
              </a:spcAft>
              <a:buFontTx/>
              <a:buChar char="-"/>
              <a:tabLst>
                <a:tab pos="182880" algn="l"/>
              </a:tabLst>
            </a:pPr>
            <a:endParaRPr lang="en-US" sz="1800" spc="-5" dirty="0">
              <a:effectLst/>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7E6F9FD8-0F47-87D4-6B4A-FEC2AE5294C3}"/>
              </a:ext>
            </a:extLst>
          </p:cNvPr>
          <p:cNvSpPr txBox="1"/>
          <p:nvPr/>
        </p:nvSpPr>
        <p:spPr>
          <a:xfrm>
            <a:off x="202170" y="4269143"/>
            <a:ext cx="11442575" cy="2494529"/>
          </a:xfrm>
          <a:prstGeom prst="rect">
            <a:avLst/>
          </a:prstGeom>
          <a:noFill/>
        </p:spPr>
        <p:txBody>
          <a:bodyPr wrap="square">
            <a:spAutoFit/>
          </a:bodyPr>
          <a:lstStyle/>
          <a:p>
            <a:pPr indent="182880" algn="ctr">
              <a:lnSpc>
                <a:spcPct val="95000"/>
              </a:lnSpc>
              <a:spcAft>
                <a:spcPts val="600"/>
              </a:spcAft>
              <a:tabLst>
                <a:tab pos="182880" algn="l"/>
              </a:tabLst>
            </a:pPr>
            <a:r>
              <a:rPr lang="en-US" sz="2400" b="1" spc="-5" dirty="0">
                <a:effectLst/>
                <a:latin typeface="Cambria" panose="02040503050406030204" pitchFamily="18" charset="0"/>
                <a:ea typeface="Cambria" panose="02040503050406030204" pitchFamily="18" charset="0"/>
              </a:rPr>
              <a:t>HƯỚNG PHÁT TRIỂN</a:t>
            </a:r>
          </a:p>
          <a:p>
            <a:pPr indent="182880" algn="ctr">
              <a:lnSpc>
                <a:spcPct val="95000"/>
              </a:lnSpc>
              <a:spcAft>
                <a:spcPts val="600"/>
              </a:spcAft>
              <a:tabLst>
                <a:tab pos="182880" algn="l"/>
              </a:tabLst>
            </a:pPr>
            <a:endParaRPr lang="en-US" sz="2400" b="1" spc="-5" dirty="0">
              <a:effectLst/>
              <a:latin typeface="Cambria" panose="02040503050406030204" pitchFamily="18" charset="0"/>
              <a:ea typeface="Cambria" panose="02040503050406030204" pitchFamily="18" charset="0"/>
            </a:endParaRPr>
          </a:p>
          <a:p>
            <a:pPr marL="285750" indent="-285750" algn="just">
              <a:lnSpc>
                <a:spcPct val="95000"/>
              </a:lnSpc>
              <a:spcAft>
                <a:spcPts val="600"/>
              </a:spcAft>
              <a:buFont typeface="Arial" panose="020B0604020202020204" pitchFamily="34" charset="0"/>
              <a:buChar char="•"/>
              <a:tabLst>
                <a:tab pos="182880" algn="l"/>
              </a:tabLst>
            </a:pPr>
            <a:r>
              <a:rPr lang="x-none" sz="1800" spc="-5" dirty="0">
                <a:effectLst/>
                <a:latin typeface="Cambria" panose="02040503050406030204" pitchFamily="18" charset="0"/>
                <a:ea typeface="Cambria" panose="02040503050406030204" pitchFamily="18" charset="0"/>
              </a:rPr>
              <a:t>Chương trình hỗ trợ tính toán đang được xây dựng một cách đơn giản</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Có</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thể</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phát</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triển</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thêm</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về</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giao</a:t>
            </a:r>
            <a:r>
              <a:rPr lang="en-US" sz="1800" spc="-5" dirty="0">
                <a:effectLst/>
                <a:latin typeface="Cambria" panose="02040503050406030204" pitchFamily="18" charset="0"/>
                <a:ea typeface="Cambria" panose="02040503050406030204" pitchFamily="18" charset="0"/>
              </a:rPr>
              <a:t> </a:t>
            </a:r>
            <a:r>
              <a:rPr lang="en-US" sz="1800" spc="-5" dirty="0" err="1">
                <a:effectLst/>
                <a:latin typeface="Cambria" panose="02040503050406030204" pitchFamily="18" charset="0"/>
                <a:ea typeface="Cambria" panose="02040503050406030204" pitchFamily="18" charset="0"/>
              </a:rPr>
              <a:t>diện</a:t>
            </a:r>
            <a:r>
              <a:rPr lang="en-US" sz="1800" spc="-5" dirty="0">
                <a:effectLst/>
                <a:latin typeface="Cambria" panose="02040503050406030204" pitchFamily="18" charset="0"/>
                <a:ea typeface="Cambria" panose="02040503050406030204" pitchFamily="18" charset="0"/>
              </a:rPr>
              <a:t>. </a:t>
            </a:r>
          </a:p>
          <a:p>
            <a:pPr marL="285750" indent="-285750" algn="just">
              <a:lnSpc>
                <a:spcPct val="95000"/>
              </a:lnSpc>
              <a:spcAft>
                <a:spcPts val="600"/>
              </a:spcAft>
              <a:buFont typeface="Arial" panose="020B0604020202020204" pitchFamily="34" charset="0"/>
              <a:buChar char="•"/>
              <a:tabLst>
                <a:tab pos="182880" algn="l"/>
              </a:tabLst>
            </a:pPr>
            <a:r>
              <a:rPr lang="x-none" sz="1800" spc="-5" dirty="0">
                <a:effectLst/>
                <a:latin typeface="Cambria" panose="02040503050406030204" pitchFamily="18" charset="0"/>
                <a:ea typeface="Cambria" panose="02040503050406030204" pitchFamily="18" charset="0"/>
              </a:rPr>
              <a:t>Có thể mở rộng tính toán thêm các thông số trong từng sự thay đổi để có được phổ thay đổi rộng hơn và có cái nhìn tổng thể hơn trong việc xác định sự ảnh hưởng của các yếu tố đến độ bền mỏi kết cấu. </a:t>
            </a:r>
            <a:endParaRPr lang="en-US" sz="1800" spc="-5" dirty="0">
              <a:effectLst/>
              <a:latin typeface="Cambria" panose="02040503050406030204" pitchFamily="18" charset="0"/>
              <a:ea typeface="Cambria" panose="02040503050406030204" pitchFamily="18" charset="0"/>
            </a:endParaRPr>
          </a:p>
          <a:p>
            <a:pPr algn="just">
              <a:lnSpc>
                <a:spcPct val="95000"/>
              </a:lnSpc>
              <a:spcAft>
                <a:spcPts val="600"/>
              </a:spcAft>
              <a:tabLst>
                <a:tab pos="182880" algn="l"/>
              </a:tabLst>
            </a:pPr>
            <a:endParaRPr lang="en-US" sz="1800" spc="-5" dirty="0">
              <a:effectLst/>
              <a:latin typeface="Cambria" panose="02040503050406030204" pitchFamily="18" charset="0"/>
              <a:ea typeface="Cambria" panose="02040503050406030204" pitchFamily="18" charset="0"/>
            </a:endParaRPr>
          </a:p>
          <a:p>
            <a:pPr marL="0" marR="0" indent="182880" algn="just">
              <a:lnSpc>
                <a:spcPct val="95000"/>
              </a:lnSpc>
              <a:spcBef>
                <a:spcPts val="0"/>
              </a:spcBef>
              <a:spcAft>
                <a:spcPts val="600"/>
              </a:spcAft>
              <a:tabLst>
                <a:tab pos="182880" algn="l"/>
              </a:tabLst>
            </a:pPr>
            <a:endParaRPr lang="en-US" sz="1800" spc="-5"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1682935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EB26E-CD88-3B0F-DF4A-E772785AA583}"/>
              </a:ext>
            </a:extLst>
          </p:cNvPr>
          <p:cNvSpPr>
            <a:spLocks noGrp="1"/>
          </p:cNvSpPr>
          <p:nvPr>
            <p:ph type="title"/>
          </p:nvPr>
        </p:nvSpPr>
        <p:spPr/>
        <p:txBody>
          <a:bodyPr/>
          <a:lstStyle/>
          <a:p>
            <a:r>
              <a:rPr lang="en-US" dirty="0"/>
              <a:t>THÔNG TIN</a:t>
            </a:r>
          </a:p>
        </p:txBody>
      </p:sp>
      <p:pic>
        <p:nvPicPr>
          <p:cNvPr id="6" name="Picture 5">
            <a:extLst>
              <a:ext uri="{FF2B5EF4-FFF2-40B4-BE49-F238E27FC236}">
                <a16:creationId xmlns:a16="http://schemas.microsoft.com/office/drawing/2014/main" id="{00BC1135-0023-CA56-0936-000E5184E312}"/>
              </a:ext>
            </a:extLst>
          </p:cNvPr>
          <p:cNvPicPr>
            <a:picLocks noChangeAspect="1"/>
          </p:cNvPicPr>
          <p:nvPr/>
        </p:nvPicPr>
        <p:blipFill>
          <a:blip r:embed="rId3"/>
          <a:stretch>
            <a:fillRect/>
          </a:stretch>
        </p:blipFill>
        <p:spPr>
          <a:xfrm>
            <a:off x="91253" y="2302292"/>
            <a:ext cx="5209515" cy="3689301"/>
          </a:xfrm>
          <a:prstGeom prst="rect">
            <a:avLst/>
          </a:prstGeom>
        </p:spPr>
      </p:pic>
      <p:pic>
        <p:nvPicPr>
          <p:cNvPr id="10" name="Picture 9">
            <a:extLst>
              <a:ext uri="{FF2B5EF4-FFF2-40B4-BE49-F238E27FC236}">
                <a16:creationId xmlns:a16="http://schemas.microsoft.com/office/drawing/2014/main" id="{35D547C0-2CA8-E27C-5C20-AF23AEB87048}"/>
              </a:ext>
            </a:extLst>
          </p:cNvPr>
          <p:cNvPicPr>
            <a:picLocks noChangeAspect="1"/>
          </p:cNvPicPr>
          <p:nvPr/>
        </p:nvPicPr>
        <p:blipFill>
          <a:blip r:embed="rId4"/>
          <a:stretch>
            <a:fillRect/>
          </a:stretch>
        </p:blipFill>
        <p:spPr>
          <a:xfrm>
            <a:off x="5351247" y="1990434"/>
            <a:ext cx="3189685" cy="4822418"/>
          </a:xfrm>
          <a:prstGeom prst="rect">
            <a:avLst/>
          </a:prstGeom>
        </p:spPr>
      </p:pic>
      <p:pic>
        <p:nvPicPr>
          <p:cNvPr id="12" name="Picture 11">
            <a:extLst>
              <a:ext uri="{FF2B5EF4-FFF2-40B4-BE49-F238E27FC236}">
                <a16:creationId xmlns:a16="http://schemas.microsoft.com/office/drawing/2014/main" id="{236DF2C8-DC4F-C565-19C6-8387AEE7AD78}"/>
              </a:ext>
            </a:extLst>
          </p:cNvPr>
          <p:cNvPicPr>
            <a:picLocks noChangeAspect="1"/>
          </p:cNvPicPr>
          <p:nvPr/>
        </p:nvPicPr>
        <p:blipFill>
          <a:blip r:embed="rId5"/>
          <a:stretch>
            <a:fillRect/>
          </a:stretch>
        </p:blipFill>
        <p:spPr>
          <a:xfrm>
            <a:off x="8540932" y="1935562"/>
            <a:ext cx="3376715" cy="4867566"/>
          </a:xfrm>
          <a:prstGeom prst="rect">
            <a:avLst/>
          </a:prstGeom>
        </p:spPr>
      </p:pic>
      <p:sp>
        <p:nvSpPr>
          <p:cNvPr id="13" name="TextBox 12">
            <a:extLst>
              <a:ext uri="{FF2B5EF4-FFF2-40B4-BE49-F238E27FC236}">
                <a16:creationId xmlns:a16="http://schemas.microsoft.com/office/drawing/2014/main" id="{C44068F3-DE4F-F516-2898-D33B85752F32}"/>
              </a:ext>
            </a:extLst>
          </p:cNvPr>
          <p:cNvSpPr txBox="1"/>
          <p:nvPr/>
        </p:nvSpPr>
        <p:spPr>
          <a:xfrm>
            <a:off x="202170" y="1201440"/>
            <a:ext cx="11442575" cy="1298817"/>
          </a:xfrm>
          <a:prstGeom prst="rect">
            <a:avLst/>
          </a:prstGeom>
          <a:noFill/>
        </p:spPr>
        <p:txBody>
          <a:bodyPr wrap="square">
            <a:spAutoFit/>
          </a:bodyPr>
          <a:lstStyle/>
          <a:p>
            <a:pPr marL="285750" indent="-285750" algn="just">
              <a:lnSpc>
                <a:spcPct val="95000"/>
              </a:lnSpc>
              <a:spcAft>
                <a:spcPts val="600"/>
              </a:spcAft>
              <a:buFont typeface="Arial" panose="020B0604020202020204" pitchFamily="34" charset="0"/>
              <a:buChar char="•"/>
              <a:tabLst>
                <a:tab pos="182880" algn="l"/>
              </a:tabLst>
            </a:pPr>
            <a:r>
              <a:rPr lang="en-US" spc="-5" dirty="0" err="1">
                <a:latin typeface="Cambria" panose="02040503050406030204" pitchFamily="18" charset="0"/>
                <a:ea typeface="Cambria" panose="02040503050406030204" pitchFamily="18" charset="0"/>
              </a:rPr>
              <a:t>Bài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báo</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về</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luận</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văn</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cũng</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đã</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được</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báo</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cáo</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và</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được</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đăng</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trong</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kỷ</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yếu</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hội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thảo</a:t>
            </a:r>
            <a:r>
              <a:rPr lang="en-US" spc="-5" dirty="0">
                <a:latin typeface="Cambria" panose="02040503050406030204" pitchFamily="18" charset="0"/>
                <a:ea typeface="Cambria" panose="02040503050406030204" pitchFamily="18" charset="0"/>
              </a:rPr>
              <a:t> khoa </a:t>
            </a:r>
            <a:r>
              <a:rPr lang="en-US" spc="-5" dirty="0" err="1">
                <a:latin typeface="Cambria" panose="02040503050406030204" pitchFamily="18" charset="0"/>
                <a:ea typeface="Cambria" panose="02040503050406030204" pitchFamily="18" charset="0"/>
              </a:rPr>
              <a:t>học</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quốc</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gia</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vào</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tháng</a:t>
            </a:r>
            <a:r>
              <a:rPr lang="en-US" spc="-5" dirty="0">
                <a:latin typeface="Cambria" panose="02040503050406030204" pitchFamily="18" charset="0"/>
                <a:ea typeface="Cambria" panose="02040503050406030204" pitchFamily="18" charset="0"/>
              </a:rPr>
              <a:t> 8/2024 </a:t>
            </a:r>
            <a:r>
              <a:rPr lang="en-US" spc="-5" dirty="0" err="1">
                <a:latin typeface="Cambria" panose="02040503050406030204" pitchFamily="18" charset="0"/>
                <a:ea typeface="Cambria" panose="02040503050406030204" pitchFamily="18" charset="0"/>
              </a:rPr>
              <a:t>tại</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trường</a:t>
            </a:r>
            <a:r>
              <a:rPr lang="en-US" spc="-5" dirty="0">
                <a:latin typeface="Cambria" panose="02040503050406030204" pitchFamily="18" charset="0"/>
                <a:ea typeface="Cambria" panose="02040503050406030204" pitchFamily="18" charset="0"/>
              </a:rPr>
              <a:t> ĐH Giao </a:t>
            </a:r>
            <a:r>
              <a:rPr lang="en-US" spc="-5" dirty="0" err="1">
                <a:latin typeface="Cambria" panose="02040503050406030204" pitchFamily="18" charset="0"/>
                <a:ea typeface="Cambria" panose="02040503050406030204" pitchFamily="18" charset="0"/>
              </a:rPr>
              <a:t>thông</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Vận</a:t>
            </a:r>
            <a:r>
              <a:rPr lang="en-US" spc="-5" dirty="0">
                <a:latin typeface="Cambria" panose="02040503050406030204" pitchFamily="18" charset="0"/>
                <a:ea typeface="Cambria" panose="02040503050406030204" pitchFamily="18" charset="0"/>
              </a:rPr>
              <a:t> </a:t>
            </a:r>
            <a:r>
              <a:rPr lang="en-US" spc="-5" dirty="0" err="1">
                <a:latin typeface="Cambria" panose="02040503050406030204" pitchFamily="18" charset="0"/>
                <a:ea typeface="Cambria" panose="02040503050406030204" pitchFamily="18" charset="0"/>
              </a:rPr>
              <a:t>tải</a:t>
            </a:r>
            <a:r>
              <a:rPr lang="en-US" spc="-5" dirty="0">
                <a:latin typeface="Cambria" panose="02040503050406030204" pitchFamily="18" charset="0"/>
                <a:ea typeface="Cambria" panose="02040503050406030204" pitchFamily="18" charset="0"/>
              </a:rPr>
              <a:t> Tp. HCM.</a:t>
            </a:r>
            <a:endParaRPr lang="en-US" sz="1800" spc="-5" dirty="0">
              <a:effectLst/>
              <a:latin typeface="Cambria" panose="02040503050406030204" pitchFamily="18" charset="0"/>
              <a:ea typeface="Cambria" panose="02040503050406030204" pitchFamily="18" charset="0"/>
            </a:endParaRPr>
          </a:p>
          <a:p>
            <a:pPr algn="just">
              <a:lnSpc>
                <a:spcPct val="95000"/>
              </a:lnSpc>
              <a:spcAft>
                <a:spcPts val="600"/>
              </a:spcAft>
              <a:tabLst>
                <a:tab pos="182880" algn="l"/>
              </a:tabLst>
            </a:pPr>
            <a:endParaRPr lang="en-US" sz="1800" spc="-5" dirty="0">
              <a:effectLst/>
              <a:latin typeface="Cambria" panose="02040503050406030204" pitchFamily="18" charset="0"/>
              <a:ea typeface="Cambria" panose="02040503050406030204" pitchFamily="18" charset="0"/>
            </a:endParaRPr>
          </a:p>
          <a:p>
            <a:pPr marL="0" marR="0" indent="182880" algn="just">
              <a:lnSpc>
                <a:spcPct val="95000"/>
              </a:lnSpc>
              <a:spcBef>
                <a:spcPts val="0"/>
              </a:spcBef>
              <a:spcAft>
                <a:spcPts val="600"/>
              </a:spcAft>
              <a:tabLst>
                <a:tab pos="182880" algn="l"/>
              </a:tabLst>
            </a:pPr>
            <a:endParaRPr lang="en-US" sz="1800" spc="-5" dirty="0">
              <a:effectLst/>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Tree>
    <p:extLst>
      <p:ext uri="{BB962C8B-B14F-4D97-AF65-F5344CB8AC3E}">
        <p14:creationId xmlns:p14="http://schemas.microsoft.com/office/powerpoint/2010/main" val="3757314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FF1C2410-8239-4CC9-A974-074BEEBDE0C6}"/>
              </a:ext>
            </a:extLst>
          </p:cNvPr>
          <p:cNvSpPr/>
          <p:nvPr/>
        </p:nvSpPr>
        <p:spPr>
          <a:xfrm>
            <a:off x="481124" y="3818687"/>
            <a:ext cx="762187" cy="762187"/>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7" name="Oval 6">
            <a:extLst>
              <a:ext uri="{FF2B5EF4-FFF2-40B4-BE49-F238E27FC236}">
                <a16:creationId xmlns:a16="http://schemas.microsoft.com/office/drawing/2014/main" id="{38B78EB2-C665-41D3-B81F-591E2A88BDEC}"/>
              </a:ext>
            </a:extLst>
          </p:cNvPr>
          <p:cNvSpPr/>
          <p:nvPr/>
        </p:nvSpPr>
        <p:spPr>
          <a:xfrm>
            <a:off x="10520004" y="4482972"/>
            <a:ext cx="464131" cy="464131"/>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8" name="Oval 7">
            <a:extLst>
              <a:ext uri="{FF2B5EF4-FFF2-40B4-BE49-F238E27FC236}">
                <a16:creationId xmlns:a16="http://schemas.microsoft.com/office/drawing/2014/main" id="{874F8737-877D-44A1-96FA-332073373BCD}"/>
              </a:ext>
            </a:extLst>
          </p:cNvPr>
          <p:cNvSpPr/>
          <p:nvPr/>
        </p:nvSpPr>
        <p:spPr>
          <a:xfrm>
            <a:off x="9256940" y="6160416"/>
            <a:ext cx="516853" cy="516853"/>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 name="Oval 8">
            <a:extLst>
              <a:ext uri="{FF2B5EF4-FFF2-40B4-BE49-F238E27FC236}">
                <a16:creationId xmlns:a16="http://schemas.microsoft.com/office/drawing/2014/main" id="{28DC8FB9-559E-4914-9461-64DFB59B3929}"/>
              </a:ext>
            </a:extLst>
          </p:cNvPr>
          <p:cNvSpPr/>
          <p:nvPr/>
        </p:nvSpPr>
        <p:spPr>
          <a:xfrm>
            <a:off x="10858712" y="4498898"/>
            <a:ext cx="826317" cy="826317"/>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0" name="Oval 9">
            <a:extLst>
              <a:ext uri="{FF2B5EF4-FFF2-40B4-BE49-F238E27FC236}">
                <a16:creationId xmlns:a16="http://schemas.microsoft.com/office/drawing/2014/main" id="{74FC5B2C-91FA-4BDC-904A-7FBF5E9FE4CD}"/>
              </a:ext>
            </a:extLst>
          </p:cNvPr>
          <p:cNvSpPr/>
          <p:nvPr/>
        </p:nvSpPr>
        <p:spPr>
          <a:xfrm>
            <a:off x="3742365" y="4220633"/>
            <a:ext cx="962308" cy="962308"/>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1" name="Oval 10">
            <a:extLst>
              <a:ext uri="{FF2B5EF4-FFF2-40B4-BE49-F238E27FC236}">
                <a16:creationId xmlns:a16="http://schemas.microsoft.com/office/drawing/2014/main" id="{E74566E0-6CBC-416D-80E4-A4DEAE36D71B}"/>
              </a:ext>
            </a:extLst>
          </p:cNvPr>
          <p:cNvSpPr/>
          <p:nvPr/>
        </p:nvSpPr>
        <p:spPr>
          <a:xfrm>
            <a:off x="3227515" y="4750518"/>
            <a:ext cx="286720" cy="28672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2" name="Oval 11">
            <a:extLst>
              <a:ext uri="{FF2B5EF4-FFF2-40B4-BE49-F238E27FC236}">
                <a16:creationId xmlns:a16="http://schemas.microsoft.com/office/drawing/2014/main" id="{FCA99BF4-A745-405E-B005-3BD12D3D8E49}"/>
              </a:ext>
            </a:extLst>
          </p:cNvPr>
          <p:cNvSpPr/>
          <p:nvPr/>
        </p:nvSpPr>
        <p:spPr>
          <a:xfrm>
            <a:off x="2712666" y="5604459"/>
            <a:ext cx="656604" cy="65660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3" name="Oval 12">
            <a:extLst>
              <a:ext uri="{FF2B5EF4-FFF2-40B4-BE49-F238E27FC236}">
                <a16:creationId xmlns:a16="http://schemas.microsoft.com/office/drawing/2014/main" id="{C49C93BC-E520-457B-9EBA-E4BCDF2FB7C4}"/>
              </a:ext>
            </a:extLst>
          </p:cNvPr>
          <p:cNvSpPr/>
          <p:nvPr/>
        </p:nvSpPr>
        <p:spPr>
          <a:xfrm>
            <a:off x="1751581" y="4195503"/>
            <a:ext cx="682849" cy="68284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4" name="Oval 13">
            <a:extLst>
              <a:ext uri="{FF2B5EF4-FFF2-40B4-BE49-F238E27FC236}">
                <a16:creationId xmlns:a16="http://schemas.microsoft.com/office/drawing/2014/main" id="{CD091B21-FA27-451B-ADC4-DCEFA8E2C329}"/>
              </a:ext>
            </a:extLst>
          </p:cNvPr>
          <p:cNvSpPr/>
          <p:nvPr/>
        </p:nvSpPr>
        <p:spPr>
          <a:xfrm>
            <a:off x="4783043" y="6104315"/>
            <a:ext cx="776344" cy="77634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5" name="Oval 14">
            <a:extLst>
              <a:ext uri="{FF2B5EF4-FFF2-40B4-BE49-F238E27FC236}">
                <a16:creationId xmlns:a16="http://schemas.microsoft.com/office/drawing/2014/main" id="{2B68114F-8910-48B3-AEB3-FC20586E39DC}"/>
              </a:ext>
            </a:extLst>
          </p:cNvPr>
          <p:cNvSpPr/>
          <p:nvPr/>
        </p:nvSpPr>
        <p:spPr>
          <a:xfrm>
            <a:off x="6852475" y="4758544"/>
            <a:ext cx="242979" cy="24297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6" name="Oval 15">
            <a:extLst>
              <a:ext uri="{FF2B5EF4-FFF2-40B4-BE49-F238E27FC236}">
                <a16:creationId xmlns:a16="http://schemas.microsoft.com/office/drawing/2014/main" id="{E368C620-9726-4CCF-A0F2-E7F656242FC1}"/>
              </a:ext>
            </a:extLst>
          </p:cNvPr>
          <p:cNvSpPr/>
          <p:nvPr/>
        </p:nvSpPr>
        <p:spPr>
          <a:xfrm>
            <a:off x="5928059" y="5854760"/>
            <a:ext cx="242979" cy="24297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7" name="Oval 16">
            <a:extLst>
              <a:ext uri="{FF2B5EF4-FFF2-40B4-BE49-F238E27FC236}">
                <a16:creationId xmlns:a16="http://schemas.microsoft.com/office/drawing/2014/main" id="{785F3BF7-06B0-4ED6-99A7-8CDAD372C356}"/>
              </a:ext>
            </a:extLst>
          </p:cNvPr>
          <p:cNvSpPr/>
          <p:nvPr/>
        </p:nvSpPr>
        <p:spPr>
          <a:xfrm>
            <a:off x="1171045" y="6561833"/>
            <a:ext cx="219607" cy="219607"/>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nvGrpSpPr>
          <p:cNvPr id="18" name="Group 17">
            <a:extLst>
              <a:ext uri="{FF2B5EF4-FFF2-40B4-BE49-F238E27FC236}">
                <a16:creationId xmlns:a16="http://schemas.microsoft.com/office/drawing/2014/main" id="{DF26D12A-03CA-AA0F-EF30-0EBF186CFA5B}"/>
              </a:ext>
            </a:extLst>
          </p:cNvPr>
          <p:cNvGrpSpPr/>
          <p:nvPr/>
        </p:nvGrpSpPr>
        <p:grpSpPr>
          <a:xfrm>
            <a:off x="285225" y="2651036"/>
            <a:ext cx="11744157" cy="2298470"/>
            <a:chOff x="-1" y="3417122"/>
            <a:chExt cx="12192001" cy="2080511"/>
          </a:xfrm>
          <a:solidFill>
            <a:srgbClr val="009999"/>
          </a:solidFill>
        </p:grpSpPr>
        <p:sp>
          <p:nvSpPr>
            <p:cNvPr id="19" name="Rectangle 18">
              <a:extLst>
                <a:ext uri="{FF2B5EF4-FFF2-40B4-BE49-F238E27FC236}">
                  <a16:creationId xmlns:a16="http://schemas.microsoft.com/office/drawing/2014/main" id="{962AB42B-F21D-FA7A-9A8E-03D7E912BC13}"/>
                </a:ext>
              </a:extLst>
            </p:cNvPr>
            <p:cNvSpPr/>
            <p:nvPr/>
          </p:nvSpPr>
          <p:spPr>
            <a:xfrm>
              <a:off x="-1" y="3550807"/>
              <a:ext cx="12148904" cy="18181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C00000"/>
                </a:solidFill>
                <a:effectLst/>
                <a:uLnTx/>
                <a:uFillTx/>
                <a:latin typeface="Cambria" panose="02040503050406030204" pitchFamily="18" charset="0"/>
                <a:ea typeface="Cambria" panose="02040503050406030204" pitchFamily="18" charset="0"/>
                <a:cs typeface="+mn-cs"/>
              </a:endParaRPr>
            </a:p>
          </p:txBody>
        </p:sp>
        <p:sp>
          <p:nvSpPr>
            <p:cNvPr id="20" name="Rectangle 19">
              <a:extLst>
                <a:ext uri="{FF2B5EF4-FFF2-40B4-BE49-F238E27FC236}">
                  <a16:creationId xmlns:a16="http://schemas.microsoft.com/office/drawing/2014/main" id="{222D18B7-D743-8488-99E1-613AD365E4A2}"/>
                </a:ext>
              </a:extLst>
            </p:cNvPr>
            <p:cNvSpPr/>
            <p:nvPr/>
          </p:nvSpPr>
          <p:spPr>
            <a:xfrm>
              <a:off x="-1" y="3417122"/>
              <a:ext cx="12191853" cy="70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1" name="Rectangle 20">
              <a:extLst>
                <a:ext uri="{FF2B5EF4-FFF2-40B4-BE49-F238E27FC236}">
                  <a16:creationId xmlns:a16="http://schemas.microsoft.com/office/drawing/2014/main" id="{B1AB0609-CA70-9C16-7036-64DFA7F2D9CD}"/>
                </a:ext>
              </a:extLst>
            </p:cNvPr>
            <p:cNvSpPr/>
            <p:nvPr/>
          </p:nvSpPr>
          <p:spPr>
            <a:xfrm>
              <a:off x="147" y="5426893"/>
              <a:ext cx="12191853" cy="70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pic>
        <p:nvPicPr>
          <p:cNvPr id="22" name="Picture Placeholder 2">
            <a:extLst>
              <a:ext uri="{FF2B5EF4-FFF2-40B4-BE49-F238E27FC236}">
                <a16:creationId xmlns:a16="http://schemas.microsoft.com/office/drawing/2014/main" id="{40EA8FE7-A0E8-4339-A402-858BAB7C6E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126" t="11489" r="27126"/>
          <a:stretch/>
        </p:blipFill>
        <p:spPr>
          <a:xfrm>
            <a:off x="371214" y="1677796"/>
            <a:ext cx="3620574" cy="479850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3" name="Title 2">
            <a:extLst>
              <a:ext uri="{FF2B5EF4-FFF2-40B4-BE49-F238E27FC236}">
                <a16:creationId xmlns:a16="http://schemas.microsoft.com/office/drawing/2014/main" id="{34349719-90F8-43A2-9EAD-D961FFC5DF8A}"/>
              </a:ext>
            </a:extLst>
          </p:cNvPr>
          <p:cNvSpPr txBox="1">
            <a:spLocks/>
          </p:cNvSpPr>
          <p:nvPr/>
        </p:nvSpPr>
        <p:spPr>
          <a:xfrm>
            <a:off x="4783647" y="3333227"/>
            <a:ext cx="6248400" cy="914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en-US" sz="4800" b="1"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sym typeface="Questrial"/>
              </a:rPr>
              <a:t>Trân trọng cảm ơn!</a:t>
            </a:r>
          </a:p>
        </p:txBody>
      </p:sp>
      <p:sp>
        <p:nvSpPr>
          <p:cNvPr id="24" name="TextBox 23">
            <a:extLst>
              <a:ext uri="{FF2B5EF4-FFF2-40B4-BE49-F238E27FC236}">
                <a16:creationId xmlns:a16="http://schemas.microsoft.com/office/drawing/2014/main" id="{6A911B7B-74D2-C8E2-44E7-F3A99BA783CB}"/>
              </a:ext>
            </a:extLst>
          </p:cNvPr>
          <p:cNvSpPr txBox="1"/>
          <p:nvPr/>
        </p:nvSpPr>
        <p:spPr>
          <a:xfrm>
            <a:off x="1687589" y="16425"/>
            <a:ext cx="9997440" cy="492443"/>
          </a:xfrm>
          <a:prstGeom prst="rect">
            <a:avLst/>
          </a:prstGeom>
          <a:noFill/>
        </p:spPr>
        <p:txBody>
          <a:bodyPr wrap="square" rtlCol="0">
            <a:spAutoFit/>
          </a:bodyPr>
          <a:lstStyle/>
          <a:p>
            <a:pPr algn="ctr" eaLnBrk="1" fontAlgn="auto" hangingPunct="1">
              <a:spcBef>
                <a:spcPts val="0"/>
              </a:spcBef>
              <a:spcAft>
                <a:spcPts val="0"/>
              </a:spcAft>
              <a:defRPr/>
            </a:pPr>
            <a:r>
              <a:rPr lang="en-US" sz="2600" b="1" dirty="0">
                <a:ln w="3175">
                  <a:solidFill>
                    <a:schemeClr val="bg1">
                      <a:alpha val="32000"/>
                    </a:schemeClr>
                  </a:solidFill>
                </a:ln>
                <a:solidFill>
                  <a:srgbClr val="1B6F69"/>
                </a:solidFill>
                <a:latin typeface="Times New Roman" panose="02020603050405020304" pitchFamily="18" charset="0"/>
                <a:ea typeface="Arial Unicode MS"/>
                <a:cs typeface="Times New Roman" panose="02020603050405020304" pitchFamily="18" charset="0"/>
              </a:rPr>
              <a:t>TRƯỜNG ĐẠI HỌC GIAO THÔNG VẬN TẢI TP. HỒ CHÍ MINH</a:t>
            </a:r>
          </a:p>
        </p:txBody>
      </p:sp>
    </p:spTree>
    <p:extLst>
      <p:ext uri="{BB962C8B-B14F-4D97-AF65-F5344CB8AC3E}">
        <p14:creationId xmlns:p14="http://schemas.microsoft.com/office/powerpoint/2010/main" val="1870291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F616C-0D41-8B1D-C4AE-3E387F4F019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8D8122A-64C6-C6BB-B14A-B1816F99DAC6}"/>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7" name="Title 6">
            <a:extLst>
              <a:ext uri="{FF2B5EF4-FFF2-40B4-BE49-F238E27FC236}">
                <a16:creationId xmlns:a16="http://schemas.microsoft.com/office/drawing/2014/main" id="{5B3FECC9-9567-ABA5-FBA9-5FFE653445E8}"/>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8817A8CC-2EB7-8BB3-F47C-A4C84E7EE454}"/>
              </a:ext>
            </a:extLst>
          </p:cNvPr>
          <p:cNvPicPr>
            <a:picLocks noChangeAspect="1"/>
          </p:cNvPicPr>
          <p:nvPr/>
        </p:nvPicPr>
        <p:blipFill>
          <a:blip r:embed="rId2"/>
          <a:stretch>
            <a:fillRect/>
          </a:stretch>
        </p:blipFill>
        <p:spPr>
          <a:xfrm>
            <a:off x="1757905" y="1499164"/>
            <a:ext cx="8676190" cy="5219048"/>
          </a:xfrm>
          <a:prstGeom prst="rect">
            <a:avLst/>
          </a:prstGeom>
        </p:spPr>
      </p:pic>
    </p:spTree>
    <p:extLst>
      <p:ext uri="{BB962C8B-B14F-4D97-AF65-F5344CB8AC3E}">
        <p14:creationId xmlns:p14="http://schemas.microsoft.com/office/powerpoint/2010/main" val="3416374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01EA928-5ACE-D75D-7AFA-2D33538CF36F}"/>
              </a:ext>
            </a:extLst>
          </p:cNvPr>
          <p:cNvGrpSpPr/>
          <p:nvPr/>
        </p:nvGrpSpPr>
        <p:grpSpPr>
          <a:xfrm>
            <a:off x="1280847" y="5887723"/>
            <a:ext cx="10837171" cy="798650"/>
            <a:chOff x="1280847" y="5887723"/>
            <a:chExt cx="10837171" cy="798650"/>
          </a:xfrm>
          <a:solidFill>
            <a:srgbClr val="7BCBA1"/>
          </a:solidFill>
          <a:scene3d>
            <a:camera prst="orthographicFront">
              <a:rot lat="0" lon="0" rev="0"/>
            </a:camera>
            <a:lightRig rig="contrasting" dir="t">
              <a:rot lat="0" lon="0" rev="7800000"/>
            </a:lightRig>
          </a:scene3d>
        </p:grpSpPr>
        <p:sp>
          <p:nvSpPr>
            <p:cNvPr id="10" name="Oval 9">
              <a:extLst>
                <a:ext uri="{FF2B5EF4-FFF2-40B4-BE49-F238E27FC236}">
                  <a16:creationId xmlns:a16="http://schemas.microsoft.com/office/drawing/2014/main" id="{52E77FCB-9BB1-5A53-A206-A0D05F19A656}"/>
                </a:ext>
              </a:extLst>
            </p:cNvPr>
            <p:cNvSpPr/>
            <p:nvPr/>
          </p:nvSpPr>
          <p:spPr>
            <a:xfrm>
              <a:off x="10969367" y="6351961"/>
              <a:ext cx="326628" cy="326628"/>
            </a:xfrm>
            <a:prstGeom prst="ellipse">
              <a:avLst/>
            </a:prstGeom>
            <a:grp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11" name="Oval 10">
              <a:extLst>
                <a:ext uri="{FF2B5EF4-FFF2-40B4-BE49-F238E27FC236}">
                  <a16:creationId xmlns:a16="http://schemas.microsoft.com/office/drawing/2014/main" id="{071C238C-D6ED-D028-99B4-3B7CAB846712}"/>
                </a:ext>
              </a:extLst>
            </p:cNvPr>
            <p:cNvSpPr/>
            <p:nvPr/>
          </p:nvSpPr>
          <p:spPr>
            <a:xfrm>
              <a:off x="11536505" y="6104860"/>
              <a:ext cx="581513" cy="581513"/>
            </a:xfrm>
            <a:prstGeom prst="ellipse">
              <a:avLst/>
            </a:prstGeom>
            <a:grp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12" name="Oval 11">
              <a:extLst>
                <a:ext uri="{FF2B5EF4-FFF2-40B4-BE49-F238E27FC236}">
                  <a16:creationId xmlns:a16="http://schemas.microsoft.com/office/drawing/2014/main" id="{9D330B0A-3D14-BA87-7CA7-81B5BC19C877}"/>
                </a:ext>
              </a:extLst>
            </p:cNvPr>
            <p:cNvSpPr/>
            <p:nvPr/>
          </p:nvSpPr>
          <p:spPr>
            <a:xfrm>
              <a:off x="1280847" y="5887723"/>
              <a:ext cx="773271" cy="773271"/>
            </a:xfrm>
            <a:prstGeom prst="ellipse">
              <a:avLst/>
            </a:prstGeom>
            <a:grp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grpSp>
      <p:grpSp>
        <p:nvGrpSpPr>
          <p:cNvPr id="391" name="Group 390">
            <a:extLst>
              <a:ext uri="{FF2B5EF4-FFF2-40B4-BE49-F238E27FC236}">
                <a16:creationId xmlns:a16="http://schemas.microsoft.com/office/drawing/2014/main" id="{A0F79E74-7863-4F84-9768-87F1D95D1B66}"/>
              </a:ext>
            </a:extLst>
          </p:cNvPr>
          <p:cNvGrpSpPr/>
          <p:nvPr/>
        </p:nvGrpSpPr>
        <p:grpSpPr>
          <a:xfrm>
            <a:off x="953" y="6005569"/>
            <a:ext cx="12117064" cy="690787"/>
            <a:chOff x="1755" y="5897870"/>
            <a:chExt cx="12117064" cy="756075"/>
          </a:xfrm>
        </p:grpSpPr>
        <p:sp>
          <p:nvSpPr>
            <p:cNvPr id="129" name="Freeform: Shape 128">
              <a:extLst>
                <a:ext uri="{FF2B5EF4-FFF2-40B4-BE49-F238E27FC236}">
                  <a16:creationId xmlns:a16="http://schemas.microsoft.com/office/drawing/2014/main" id="{E763ECF9-1217-4C2B-BC2D-C3F301931A10}"/>
                </a:ext>
              </a:extLst>
            </p:cNvPr>
            <p:cNvSpPr/>
            <p:nvPr/>
          </p:nvSpPr>
          <p:spPr>
            <a:xfrm>
              <a:off x="1755" y="5897870"/>
              <a:ext cx="3695655" cy="545669"/>
            </a:xfrm>
            <a:custGeom>
              <a:avLst/>
              <a:gdLst>
                <a:gd name="connsiteX0" fmla="*/ 3367088 w 4867275"/>
                <a:gd name="connsiteY0" fmla="*/ 86082 h 904875"/>
                <a:gd name="connsiteX1" fmla="*/ 2744153 w 4867275"/>
                <a:gd name="connsiteY1" fmla="*/ 68937 h 904875"/>
                <a:gd name="connsiteX2" fmla="*/ 2684145 w 4867275"/>
                <a:gd name="connsiteY2" fmla="*/ 80367 h 904875"/>
                <a:gd name="connsiteX3" fmla="*/ 4870133 w 4867275"/>
                <a:gd name="connsiteY3" fmla="*/ 529947 h 904875"/>
                <a:gd name="connsiteX4" fmla="*/ 4868228 w 4867275"/>
                <a:gd name="connsiteY4" fmla="*/ 542330 h 904875"/>
                <a:gd name="connsiteX5" fmla="*/ 4690110 w 4867275"/>
                <a:gd name="connsiteY5" fmla="*/ 508992 h 904875"/>
                <a:gd name="connsiteX6" fmla="*/ 3483293 w 4867275"/>
                <a:gd name="connsiteY6" fmla="*/ 348020 h 904875"/>
                <a:gd name="connsiteX7" fmla="*/ 2422208 w 4867275"/>
                <a:gd name="connsiteY7" fmla="*/ 342305 h 904875"/>
                <a:gd name="connsiteX8" fmla="*/ 31433 w 4867275"/>
                <a:gd name="connsiteY8" fmla="*/ 902374 h 904875"/>
                <a:gd name="connsiteX9" fmla="*/ 0 w 4867275"/>
                <a:gd name="connsiteY9" fmla="*/ 911899 h 904875"/>
                <a:gd name="connsiteX10" fmla="*/ 0 w 4867275"/>
                <a:gd name="connsiteY10" fmla="*/ 321349 h 904875"/>
                <a:gd name="connsiteX11" fmla="*/ 27623 w 4867275"/>
                <a:gd name="connsiteY11" fmla="*/ 316587 h 904875"/>
                <a:gd name="connsiteX12" fmla="*/ 1003935 w 4867275"/>
                <a:gd name="connsiteY12" fmla="*/ 71795 h 904875"/>
                <a:gd name="connsiteX13" fmla="*/ 2651760 w 4867275"/>
                <a:gd name="connsiteY13" fmla="*/ 5120 h 904875"/>
                <a:gd name="connsiteX14" fmla="*/ 3345180 w 4867275"/>
                <a:gd name="connsiteY14" fmla="*/ 81320 h 904875"/>
                <a:gd name="connsiteX15" fmla="*/ 3367088 w 4867275"/>
                <a:gd name="connsiteY15" fmla="*/ 86082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67275" h="904875">
                  <a:moveTo>
                    <a:pt x="3367088" y="86082"/>
                  </a:moveTo>
                  <a:cubicBezTo>
                    <a:pt x="3159443" y="75605"/>
                    <a:pt x="2951798" y="66080"/>
                    <a:pt x="2744153" y="68937"/>
                  </a:cubicBezTo>
                  <a:cubicBezTo>
                    <a:pt x="2726055" y="68937"/>
                    <a:pt x="2707005" y="64174"/>
                    <a:pt x="2684145" y="80367"/>
                  </a:cubicBezTo>
                  <a:cubicBezTo>
                    <a:pt x="3433763" y="147042"/>
                    <a:pt x="4161473" y="293727"/>
                    <a:pt x="4870133" y="529947"/>
                  </a:cubicBezTo>
                  <a:cubicBezTo>
                    <a:pt x="4869180" y="533757"/>
                    <a:pt x="4868228" y="538520"/>
                    <a:pt x="4868228" y="542330"/>
                  </a:cubicBezTo>
                  <a:cubicBezTo>
                    <a:pt x="4809173" y="530899"/>
                    <a:pt x="4749165" y="520422"/>
                    <a:pt x="4690110" y="508992"/>
                  </a:cubicBezTo>
                  <a:cubicBezTo>
                    <a:pt x="4291013" y="429934"/>
                    <a:pt x="3889058" y="376595"/>
                    <a:pt x="3483293" y="348020"/>
                  </a:cubicBezTo>
                  <a:cubicBezTo>
                    <a:pt x="3129915" y="324207"/>
                    <a:pt x="2775585" y="320397"/>
                    <a:pt x="2422208" y="342305"/>
                  </a:cubicBezTo>
                  <a:cubicBezTo>
                    <a:pt x="1593533" y="393739"/>
                    <a:pt x="793433" y="567095"/>
                    <a:pt x="31433" y="902374"/>
                  </a:cubicBezTo>
                  <a:cubicBezTo>
                    <a:pt x="21908" y="907137"/>
                    <a:pt x="10478" y="909042"/>
                    <a:pt x="0" y="911899"/>
                  </a:cubicBezTo>
                  <a:cubicBezTo>
                    <a:pt x="0" y="714732"/>
                    <a:pt x="0" y="518517"/>
                    <a:pt x="0" y="321349"/>
                  </a:cubicBezTo>
                  <a:cubicBezTo>
                    <a:pt x="9525" y="319445"/>
                    <a:pt x="19050" y="319445"/>
                    <a:pt x="27623" y="316587"/>
                  </a:cubicBezTo>
                  <a:cubicBezTo>
                    <a:pt x="345758" y="206097"/>
                    <a:pt x="671513" y="127992"/>
                    <a:pt x="1003935" y="71795"/>
                  </a:cubicBezTo>
                  <a:cubicBezTo>
                    <a:pt x="1211580" y="36552"/>
                    <a:pt x="2363153" y="-16788"/>
                    <a:pt x="2651760" y="5120"/>
                  </a:cubicBezTo>
                  <a:cubicBezTo>
                    <a:pt x="2884170" y="23217"/>
                    <a:pt x="3114675" y="49887"/>
                    <a:pt x="3345180" y="81320"/>
                  </a:cubicBezTo>
                  <a:cubicBezTo>
                    <a:pt x="3352800" y="82272"/>
                    <a:pt x="3359468" y="84177"/>
                    <a:pt x="3367088" y="86082"/>
                  </a:cubicBezTo>
                  <a:close/>
                </a:path>
              </a:pathLst>
            </a:custGeom>
            <a:solidFill>
              <a:schemeClr val="accent1">
                <a:lumMod val="40000"/>
                <a:lumOff val="60000"/>
              </a:schemeClr>
            </a:solidFill>
            <a:ln w="9525" cap="flat">
              <a:noFill/>
              <a:prstDash val="solid"/>
              <a:miter/>
            </a:ln>
          </p:spPr>
          <p:txBody>
            <a:bodyPr rtlCol="0" anchor="ctr"/>
            <a:lstStyle/>
            <a:p>
              <a:pPr defTabSz="914377">
                <a:defRPr/>
              </a:pPr>
              <a:endParaRPr lang="en-US">
                <a:solidFill>
                  <a:prstClr val="black"/>
                </a:solidFill>
                <a:latin typeface="Arial"/>
                <a:ea typeface="Arial Unicode MS"/>
              </a:endParaRPr>
            </a:p>
          </p:txBody>
        </p:sp>
        <p:sp>
          <p:nvSpPr>
            <p:cNvPr id="365" name="Freeform: Shape 364">
              <a:extLst>
                <a:ext uri="{FF2B5EF4-FFF2-40B4-BE49-F238E27FC236}">
                  <a16:creationId xmlns:a16="http://schemas.microsoft.com/office/drawing/2014/main" id="{4316EBCC-FC65-4E99-B0E7-26C8006C5613}"/>
                </a:ext>
              </a:extLst>
            </p:cNvPr>
            <p:cNvSpPr/>
            <p:nvPr/>
          </p:nvSpPr>
          <p:spPr>
            <a:xfrm>
              <a:off x="8823332" y="6266313"/>
              <a:ext cx="3295487" cy="387632"/>
            </a:xfrm>
            <a:custGeom>
              <a:avLst/>
              <a:gdLst>
                <a:gd name="connsiteX0" fmla="*/ 0 w 6785839"/>
                <a:gd name="connsiteY0" fmla="*/ 0 h 798186"/>
                <a:gd name="connsiteX1" fmla="*/ 346779 w 6785839"/>
                <a:gd name="connsiteY1" fmla="*/ 136280 h 798186"/>
                <a:gd name="connsiteX2" fmla="*/ 876369 w 6785839"/>
                <a:gd name="connsiteY2" fmla="*/ 348095 h 798186"/>
                <a:gd name="connsiteX3" fmla="*/ 1584076 w 6785839"/>
                <a:gd name="connsiteY3" fmla="*/ 521330 h 798186"/>
                <a:gd name="connsiteX4" fmla="*/ 2204154 w 6785839"/>
                <a:gd name="connsiteY4" fmla="*/ 636315 h 798186"/>
                <a:gd name="connsiteX5" fmla="*/ 3103314 w 6785839"/>
                <a:gd name="connsiteY5" fmla="*/ 733145 h 798186"/>
                <a:gd name="connsiteX6" fmla="*/ 4044383 w 6785839"/>
                <a:gd name="connsiteY6" fmla="*/ 754327 h 798186"/>
                <a:gd name="connsiteX7" fmla="*/ 5875088 w 6785839"/>
                <a:gd name="connsiteY7" fmla="*/ 465350 h 798186"/>
                <a:gd name="connsiteX8" fmla="*/ 6482784 w 6785839"/>
                <a:gd name="connsiteY8" fmla="*/ 203606 h 798186"/>
                <a:gd name="connsiteX9" fmla="*/ 6699834 w 6785839"/>
                <a:gd name="connsiteY9" fmla="*/ 74815 h 798186"/>
                <a:gd name="connsiteX10" fmla="*/ 6785839 w 6785839"/>
                <a:gd name="connsiteY10" fmla="*/ 15755 h 798186"/>
                <a:gd name="connsiteX11" fmla="*/ 6785839 w 6785839"/>
                <a:gd name="connsiteY11" fmla="*/ 44461 h 798186"/>
                <a:gd name="connsiteX12" fmla="*/ 6731061 w 6785839"/>
                <a:gd name="connsiteY12" fmla="*/ 83894 h 798186"/>
                <a:gd name="connsiteX13" fmla="*/ 6513412 w 6785839"/>
                <a:gd name="connsiteY13" fmla="*/ 219277 h 798186"/>
                <a:gd name="connsiteX14" fmla="*/ 5904039 w 6785839"/>
                <a:gd name="connsiteY14" fmla="*/ 494418 h 798186"/>
                <a:gd name="connsiteX15" fmla="*/ 4068283 w 6785839"/>
                <a:gd name="connsiteY15" fmla="*/ 798186 h 798186"/>
                <a:gd name="connsiteX16" fmla="*/ 3124618 w 6785839"/>
                <a:gd name="connsiteY16" fmla="*/ 775920 h 798186"/>
                <a:gd name="connsiteX17" fmla="*/ 2222978 w 6785839"/>
                <a:gd name="connsiteY17" fmla="*/ 674134 h 798186"/>
                <a:gd name="connsiteX18" fmla="*/ 1601188 w 6785839"/>
                <a:gd name="connsiteY18" fmla="*/ 553263 h 798186"/>
                <a:gd name="connsiteX19" fmla="*/ 891529 w 6785839"/>
                <a:gd name="connsiteY19" fmla="*/ 371162 h 798186"/>
                <a:gd name="connsiteX20" fmla="*/ 360478 w 6785839"/>
                <a:gd name="connsiteY20" fmla="*/ 148504 h 79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85839" h="798186">
                  <a:moveTo>
                    <a:pt x="0" y="0"/>
                  </a:moveTo>
                  <a:lnTo>
                    <a:pt x="346779" y="136280"/>
                  </a:lnTo>
                  <a:cubicBezTo>
                    <a:pt x="448696" y="179399"/>
                    <a:pt x="804931" y="328427"/>
                    <a:pt x="876369" y="348095"/>
                  </a:cubicBezTo>
                  <a:cubicBezTo>
                    <a:pt x="1109731" y="413153"/>
                    <a:pt x="1344046" y="475185"/>
                    <a:pt x="1584076" y="521330"/>
                  </a:cubicBezTo>
                  <a:cubicBezTo>
                    <a:pt x="1787911" y="568989"/>
                    <a:pt x="1995556" y="604543"/>
                    <a:pt x="2204154" y="636315"/>
                  </a:cubicBezTo>
                  <a:cubicBezTo>
                    <a:pt x="2501334" y="681705"/>
                    <a:pt x="2801371" y="712721"/>
                    <a:pt x="3103314" y="733145"/>
                  </a:cubicBezTo>
                  <a:cubicBezTo>
                    <a:pt x="3273811" y="744493"/>
                    <a:pt x="3901508" y="754327"/>
                    <a:pt x="4044383" y="754327"/>
                  </a:cubicBezTo>
                  <a:cubicBezTo>
                    <a:pt x="4476819" y="754327"/>
                    <a:pt x="5147378" y="689269"/>
                    <a:pt x="5875088" y="465350"/>
                  </a:cubicBezTo>
                  <a:cubicBezTo>
                    <a:pt x="6091306" y="398779"/>
                    <a:pt x="6294188" y="312540"/>
                    <a:pt x="6482784" y="203606"/>
                  </a:cubicBezTo>
                  <a:cubicBezTo>
                    <a:pt x="6556126" y="161243"/>
                    <a:pt x="6629706" y="119637"/>
                    <a:pt x="6699834" y="74815"/>
                  </a:cubicBezTo>
                  <a:lnTo>
                    <a:pt x="6785839" y="15755"/>
                  </a:lnTo>
                  <a:lnTo>
                    <a:pt x="6785839" y="44461"/>
                  </a:lnTo>
                  <a:lnTo>
                    <a:pt x="6731061" y="83894"/>
                  </a:lnTo>
                  <a:cubicBezTo>
                    <a:pt x="6660739" y="131009"/>
                    <a:pt x="6586956" y="174746"/>
                    <a:pt x="6513412" y="219277"/>
                  </a:cubicBezTo>
                  <a:cubicBezTo>
                    <a:pt x="6324294" y="333787"/>
                    <a:pt x="6120854" y="424440"/>
                    <a:pt x="5904039" y="494418"/>
                  </a:cubicBezTo>
                  <a:cubicBezTo>
                    <a:pt x="5174321" y="729798"/>
                    <a:pt x="4501912" y="798186"/>
                    <a:pt x="4068283" y="798186"/>
                  </a:cubicBezTo>
                  <a:cubicBezTo>
                    <a:pt x="3925014" y="798186"/>
                    <a:pt x="3295585" y="787849"/>
                    <a:pt x="3124618" y="775920"/>
                  </a:cubicBezTo>
                  <a:cubicBezTo>
                    <a:pt x="2821842" y="754450"/>
                    <a:pt x="2520978" y="721846"/>
                    <a:pt x="2222978" y="674134"/>
                  </a:cubicBezTo>
                  <a:cubicBezTo>
                    <a:pt x="2013804" y="640735"/>
                    <a:pt x="1805586" y="603361"/>
                    <a:pt x="1601188" y="553263"/>
                  </a:cubicBezTo>
                  <a:cubicBezTo>
                    <a:pt x="1360496" y="504756"/>
                    <a:pt x="1125535" y="439549"/>
                    <a:pt x="891529" y="371162"/>
                  </a:cubicBezTo>
                  <a:cubicBezTo>
                    <a:pt x="819894" y="350486"/>
                    <a:pt x="462676" y="193831"/>
                    <a:pt x="360478" y="148504"/>
                  </a:cubicBezTo>
                  <a:close/>
                </a:path>
              </a:pathLst>
            </a:custGeom>
            <a:solidFill>
              <a:schemeClr val="accent2"/>
            </a:solidFill>
            <a:ln w="9525" cap="flat">
              <a:noFill/>
              <a:prstDash val="solid"/>
              <a:miter/>
            </a:ln>
          </p:spPr>
          <p:txBody>
            <a:bodyPr rtlCol="0" anchor="ctr"/>
            <a:lstStyle/>
            <a:p>
              <a:pPr defTabSz="914377">
                <a:defRPr/>
              </a:pPr>
              <a:endParaRPr lang="en-US">
                <a:solidFill>
                  <a:prstClr val="black"/>
                </a:solidFill>
                <a:latin typeface="Arial"/>
                <a:ea typeface="Arial Unicode MS"/>
              </a:endParaRPr>
            </a:p>
          </p:txBody>
        </p:sp>
      </p:grpSp>
      <p:sp>
        <p:nvSpPr>
          <p:cNvPr id="397" name="Oval 396">
            <a:extLst>
              <a:ext uri="{FF2B5EF4-FFF2-40B4-BE49-F238E27FC236}">
                <a16:creationId xmlns:a16="http://schemas.microsoft.com/office/drawing/2014/main" id="{FF1C2410-8239-4CC9-A974-074BEEBDE0C6}"/>
              </a:ext>
            </a:extLst>
          </p:cNvPr>
          <p:cNvSpPr/>
          <p:nvPr/>
        </p:nvSpPr>
        <p:spPr>
          <a:xfrm>
            <a:off x="481124" y="4439472"/>
            <a:ext cx="762187" cy="762187"/>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398" name="Oval 397">
            <a:extLst>
              <a:ext uri="{FF2B5EF4-FFF2-40B4-BE49-F238E27FC236}">
                <a16:creationId xmlns:a16="http://schemas.microsoft.com/office/drawing/2014/main" id="{38B78EB2-C665-41D3-B81F-591E2A88BDEC}"/>
              </a:ext>
            </a:extLst>
          </p:cNvPr>
          <p:cNvSpPr/>
          <p:nvPr/>
        </p:nvSpPr>
        <p:spPr>
          <a:xfrm>
            <a:off x="10520004" y="5103757"/>
            <a:ext cx="464131" cy="464131"/>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399" name="Chord 398">
            <a:extLst>
              <a:ext uri="{FF2B5EF4-FFF2-40B4-BE49-F238E27FC236}">
                <a16:creationId xmlns:a16="http://schemas.microsoft.com/office/drawing/2014/main" id="{D247781B-136F-4851-843B-F4CA5D814057}"/>
              </a:ext>
            </a:extLst>
          </p:cNvPr>
          <p:cNvSpPr/>
          <p:nvPr/>
        </p:nvSpPr>
        <p:spPr>
          <a:xfrm>
            <a:off x="7393628" y="5763577"/>
            <a:ext cx="2121739" cy="2121739"/>
          </a:xfrm>
          <a:prstGeom prst="chord">
            <a:avLst>
              <a:gd name="adj1" fmla="val 10803306"/>
              <a:gd name="adj2" fmla="val 21583073"/>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0" name="Oval 399">
            <a:extLst>
              <a:ext uri="{FF2B5EF4-FFF2-40B4-BE49-F238E27FC236}">
                <a16:creationId xmlns:a16="http://schemas.microsoft.com/office/drawing/2014/main" id="{874F8737-877D-44A1-96FA-332073373BCD}"/>
              </a:ext>
            </a:extLst>
          </p:cNvPr>
          <p:cNvSpPr/>
          <p:nvPr/>
        </p:nvSpPr>
        <p:spPr>
          <a:xfrm>
            <a:off x="9256940" y="6161736"/>
            <a:ext cx="516853" cy="516853"/>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1" name="Oval 400">
            <a:extLst>
              <a:ext uri="{FF2B5EF4-FFF2-40B4-BE49-F238E27FC236}">
                <a16:creationId xmlns:a16="http://schemas.microsoft.com/office/drawing/2014/main" id="{28DC8FB9-559E-4914-9461-64DFB59B3929}"/>
              </a:ext>
            </a:extLst>
          </p:cNvPr>
          <p:cNvSpPr/>
          <p:nvPr/>
        </p:nvSpPr>
        <p:spPr>
          <a:xfrm>
            <a:off x="10858712" y="5119683"/>
            <a:ext cx="826317" cy="826317"/>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3" name="Oval 402">
            <a:extLst>
              <a:ext uri="{FF2B5EF4-FFF2-40B4-BE49-F238E27FC236}">
                <a16:creationId xmlns:a16="http://schemas.microsoft.com/office/drawing/2014/main" id="{74FC5B2C-91FA-4BDC-904A-7FBF5E9FE4CD}"/>
              </a:ext>
            </a:extLst>
          </p:cNvPr>
          <p:cNvSpPr/>
          <p:nvPr/>
        </p:nvSpPr>
        <p:spPr>
          <a:xfrm>
            <a:off x="3742365" y="4841418"/>
            <a:ext cx="962308" cy="962308"/>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5" name="Oval 404">
            <a:extLst>
              <a:ext uri="{FF2B5EF4-FFF2-40B4-BE49-F238E27FC236}">
                <a16:creationId xmlns:a16="http://schemas.microsoft.com/office/drawing/2014/main" id="{FCA99BF4-A745-405E-B005-3BD12D3D8E49}"/>
              </a:ext>
            </a:extLst>
          </p:cNvPr>
          <p:cNvSpPr/>
          <p:nvPr/>
        </p:nvSpPr>
        <p:spPr>
          <a:xfrm>
            <a:off x="2712666" y="5604459"/>
            <a:ext cx="656604" cy="65660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6" name="Oval 405">
            <a:extLst>
              <a:ext uri="{FF2B5EF4-FFF2-40B4-BE49-F238E27FC236}">
                <a16:creationId xmlns:a16="http://schemas.microsoft.com/office/drawing/2014/main" id="{C49C93BC-E520-457B-9EBA-E4BCDF2FB7C4}"/>
              </a:ext>
            </a:extLst>
          </p:cNvPr>
          <p:cNvSpPr/>
          <p:nvPr/>
        </p:nvSpPr>
        <p:spPr>
          <a:xfrm>
            <a:off x="1751581" y="4816288"/>
            <a:ext cx="682849" cy="68284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7" name="Oval 406">
            <a:extLst>
              <a:ext uri="{FF2B5EF4-FFF2-40B4-BE49-F238E27FC236}">
                <a16:creationId xmlns:a16="http://schemas.microsoft.com/office/drawing/2014/main" id="{CD091B21-FA27-451B-ADC4-DCEFA8E2C329}"/>
              </a:ext>
            </a:extLst>
          </p:cNvPr>
          <p:cNvSpPr/>
          <p:nvPr/>
        </p:nvSpPr>
        <p:spPr>
          <a:xfrm>
            <a:off x="4783043" y="6104315"/>
            <a:ext cx="776344" cy="77634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8" name="Oval 407">
            <a:extLst>
              <a:ext uri="{FF2B5EF4-FFF2-40B4-BE49-F238E27FC236}">
                <a16:creationId xmlns:a16="http://schemas.microsoft.com/office/drawing/2014/main" id="{2B68114F-8910-48B3-AEB3-FC20586E39DC}"/>
              </a:ext>
            </a:extLst>
          </p:cNvPr>
          <p:cNvSpPr/>
          <p:nvPr/>
        </p:nvSpPr>
        <p:spPr>
          <a:xfrm>
            <a:off x="6852475" y="5379329"/>
            <a:ext cx="242979" cy="24297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09" name="Oval 408">
            <a:extLst>
              <a:ext uri="{FF2B5EF4-FFF2-40B4-BE49-F238E27FC236}">
                <a16:creationId xmlns:a16="http://schemas.microsoft.com/office/drawing/2014/main" id="{E368C620-9726-4CCF-A0F2-E7F656242FC1}"/>
              </a:ext>
            </a:extLst>
          </p:cNvPr>
          <p:cNvSpPr/>
          <p:nvPr/>
        </p:nvSpPr>
        <p:spPr>
          <a:xfrm>
            <a:off x="5928059" y="5854760"/>
            <a:ext cx="242979" cy="24297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410" name="Oval 409">
            <a:extLst>
              <a:ext uri="{FF2B5EF4-FFF2-40B4-BE49-F238E27FC236}">
                <a16:creationId xmlns:a16="http://schemas.microsoft.com/office/drawing/2014/main" id="{785F3BF7-06B0-4ED6-99A7-8CDAD372C356}"/>
              </a:ext>
            </a:extLst>
          </p:cNvPr>
          <p:cNvSpPr/>
          <p:nvPr/>
        </p:nvSpPr>
        <p:spPr>
          <a:xfrm>
            <a:off x="1171045" y="6561833"/>
            <a:ext cx="219607" cy="219607"/>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pic>
        <p:nvPicPr>
          <p:cNvPr id="2" name="Picture 1">
            <a:extLst>
              <a:ext uri="{FF2B5EF4-FFF2-40B4-BE49-F238E27FC236}">
                <a16:creationId xmlns:a16="http://schemas.microsoft.com/office/drawing/2014/main" id="{D3E4585D-F1FE-223D-AE30-2062C7EAA8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44" y="111134"/>
            <a:ext cx="1766536" cy="402856"/>
          </a:xfrm>
          <a:prstGeom prst="rect">
            <a:avLst/>
          </a:prstGeom>
        </p:spPr>
      </p:pic>
      <p:sp>
        <p:nvSpPr>
          <p:cNvPr id="3" name="TextBox 2">
            <a:extLst>
              <a:ext uri="{FF2B5EF4-FFF2-40B4-BE49-F238E27FC236}">
                <a16:creationId xmlns:a16="http://schemas.microsoft.com/office/drawing/2014/main" id="{6A911B7B-74D2-C8E2-44E7-F3A99BA783CB}"/>
              </a:ext>
            </a:extLst>
          </p:cNvPr>
          <p:cNvSpPr txBox="1"/>
          <p:nvPr/>
        </p:nvSpPr>
        <p:spPr>
          <a:xfrm>
            <a:off x="2013360" y="70199"/>
            <a:ext cx="9873024" cy="492443"/>
          </a:xfrm>
          <a:prstGeom prst="rect">
            <a:avLst/>
          </a:prstGeom>
          <a:noFill/>
        </p:spPr>
        <p:txBody>
          <a:bodyPr wrap="none" rtlCol="0">
            <a:spAutoFit/>
          </a:bodyPr>
          <a:lstStyle/>
          <a:p>
            <a:pPr defTabSz="914377">
              <a:defRPr/>
            </a:pPr>
            <a:r>
              <a:rPr lang="en-US" sz="2600" b="1" dirty="0">
                <a:solidFill>
                  <a:srgbClr val="2CB8AE">
                    <a:lumMod val="75000"/>
                  </a:srgbClr>
                </a:solidFill>
                <a:latin typeface="Times New Roman" panose="02020603050405020304" pitchFamily="18" charset="0"/>
                <a:ea typeface="Arial Unicode MS"/>
                <a:cs typeface="Times New Roman" panose="02020603050405020304" pitchFamily="18" charset="0"/>
              </a:rPr>
              <a:t>TRƯỜNG ĐẠI HỌC GIAO THÔNG VẬN TẢI TP. HỒ CHÍ MINH</a:t>
            </a:r>
          </a:p>
        </p:txBody>
      </p:sp>
      <p:sp>
        <p:nvSpPr>
          <p:cNvPr id="9" name="TextBox 8">
            <a:extLst>
              <a:ext uri="{FF2B5EF4-FFF2-40B4-BE49-F238E27FC236}">
                <a16:creationId xmlns:a16="http://schemas.microsoft.com/office/drawing/2014/main" id="{70F58AFE-A014-5A3E-E27D-61EA0E3B7770}"/>
              </a:ext>
            </a:extLst>
          </p:cNvPr>
          <p:cNvSpPr txBox="1"/>
          <p:nvPr/>
        </p:nvSpPr>
        <p:spPr>
          <a:xfrm>
            <a:off x="3856393" y="6301900"/>
            <a:ext cx="5155001" cy="400110"/>
          </a:xfrm>
          <a:prstGeom prst="rect">
            <a:avLst/>
          </a:prstGeom>
          <a:noFill/>
        </p:spPr>
        <p:txBody>
          <a:bodyPr wrap="none" rtlCol="0">
            <a:spAutoFit/>
          </a:bodyPr>
          <a:lstStyle/>
          <a:p>
            <a:pPr defTabSz="914377">
              <a:defRPr/>
            </a:pPr>
            <a:r>
              <a:rPr lang="en-US" sz="2000" b="1" dirty="0">
                <a:solidFill>
                  <a:srgbClr val="2CB8AE">
                    <a:lumMod val="50000"/>
                  </a:srgbClr>
                </a:solidFill>
                <a:latin typeface="Times New Roman" panose="02020603050405020304" pitchFamily="18" charset="0"/>
                <a:ea typeface="Arial Unicode MS"/>
                <a:cs typeface="Times New Roman" panose="02020603050405020304" pitchFamily="18" charset="0"/>
              </a:rPr>
              <a:t>TP. </a:t>
            </a:r>
            <a:r>
              <a:rPr lang="en-US" sz="20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Hồ</a:t>
            </a:r>
            <a:r>
              <a:rPr lang="en-US" sz="2000" b="1" dirty="0">
                <a:solidFill>
                  <a:srgbClr val="2CB8AE">
                    <a:lumMod val="50000"/>
                  </a:srgbClr>
                </a:solidFill>
                <a:latin typeface="Times New Roman" panose="02020603050405020304" pitchFamily="18" charset="0"/>
                <a:ea typeface="Arial Unicode MS"/>
                <a:cs typeface="Times New Roman" panose="02020603050405020304" pitchFamily="18" charset="0"/>
              </a:rPr>
              <a:t> Chí Minh, </a:t>
            </a:r>
            <a:r>
              <a:rPr lang="en-US" sz="20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ngày</a:t>
            </a:r>
            <a:r>
              <a:rPr lang="en-US" sz="2000" b="1" dirty="0">
                <a:solidFill>
                  <a:srgbClr val="2CB8AE">
                    <a:lumMod val="50000"/>
                  </a:srgbClr>
                </a:solidFill>
                <a:latin typeface="Times New Roman" panose="02020603050405020304" pitchFamily="18" charset="0"/>
                <a:ea typeface="Arial Unicode MS"/>
                <a:cs typeface="Times New Roman" panose="02020603050405020304" pitchFamily="18" charset="0"/>
              </a:rPr>
              <a:t> 20 </a:t>
            </a:r>
            <a:r>
              <a:rPr lang="en-US" sz="20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tháng</a:t>
            </a:r>
            <a:r>
              <a:rPr lang="en-US" sz="2000" b="1" dirty="0">
                <a:solidFill>
                  <a:srgbClr val="2CB8AE">
                    <a:lumMod val="50000"/>
                  </a:srgbClr>
                </a:solidFill>
                <a:latin typeface="Times New Roman" panose="02020603050405020304" pitchFamily="18" charset="0"/>
                <a:ea typeface="Arial Unicode MS"/>
                <a:cs typeface="Times New Roman" panose="02020603050405020304" pitchFamily="18" charset="0"/>
              </a:rPr>
              <a:t> 12 </a:t>
            </a:r>
            <a:r>
              <a:rPr lang="en-US" sz="20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năm</a:t>
            </a:r>
            <a:r>
              <a:rPr lang="en-US" sz="2000" b="1" dirty="0">
                <a:solidFill>
                  <a:srgbClr val="2CB8AE">
                    <a:lumMod val="50000"/>
                  </a:srgbClr>
                </a:solidFill>
                <a:latin typeface="Times New Roman" panose="02020603050405020304" pitchFamily="18" charset="0"/>
                <a:ea typeface="Arial Unicode MS"/>
                <a:cs typeface="Times New Roman" panose="02020603050405020304" pitchFamily="18" charset="0"/>
              </a:rPr>
              <a:t> 2024</a:t>
            </a:r>
          </a:p>
        </p:txBody>
      </p:sp>
      <p:sp>
        <p:nvSpPr>
          <p:cNvPr id="13" name="TextBox 12">
            <a:extLst>
              <a:ext uri="{FF2B5EF4-FFF2-40B4-BE49-F238E27FC236}">
                <a16:creationId xmlns:a16="http://schemas.microsoft.com/office/drawing/2014/main" id="{56DC3E32-81A2-3E54-B117-F38F855C8BDF}"/>
              </a:ext>
            </a:extLst>
          </p:cNvPr>
          <p:cNvSpPr txBox="1"/>
          <p:nvPr/>
        </p:nvSpPr>
        <p:spPr>
          <a:xfrm>
            <a:off x="211235" y="4438741"/>
            <a:ext cx="5041783" cy="461665"/>
          </a:xfrm>
          <a:prstGeom prst="rect">
            <a:avLst/>
          </a:prstGeom>
          <a:noFill/>
        </p:spPr>
        <p:txBody>
          <a:bodyPr wrap="square" rtlCol="0">
            <a:spAutoFit/>
          </a:bodyPr>
          <a:lstStyle/>
          <a:p>
            <a:pPr defTabSz="914377">
              <a:defRPr/>
            </a:pP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Học</a:t>
            </a:r>
            <a:r>
              <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rPr>
              <a:t> </a:t>
            </a: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viên</a:t>
            </a:r>
            <a:r>
              <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rPr>
              <a:t>: Lê </a:t>
            </a: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Tuấn</a:t>
            </a:r>
            <a:r>
              <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rPr>
              <a:t> Vũ</a:t>
            </a:r>
          </a:p>
        </p:txBody>
      </p:sp>
      <p:sp>
        <p:nvSpPr>
          <p:cNvPr id="17" name="TextBox 16">
            <a:extLst>
              <a:ext uri="{FF2B5EF4-FFF2-40B4-BE49-F238E27FC236}">
                <a16:creationId xmlns:a16="http://schemas.microsoft.com/office/drawing/2014/main" id="{7165663C-684E-DC19-7BC3-2CFED8120C5F}"/>
              </a:ext>
            </a:extLst>
          </p:cNvPr>
          <p:cNvSpPr txBox="1"/>
          <p:nvPr/>
        </p:nvSpPr>
        <p:spPr>
          <a:xfrm>
            <a:off x="233276" y="4894882"/>
            <a:ext cx="5260607" cy="461665"/>
          </a:xfrm>
          <a:prstGeom prst="rect">
            <a:avLst/>
          </a:prstGeom>
          <a:noFill/>
        </p:spPr>
        <p:txBody>
          <a:bodyPr wrap="none" rtlCol="0">
            <a:spAutoFit/>
          </a:bodyPr>
          <a:lstStyle/>
          <a:p>
            <a:pPr>
              <a:defRPr/>
            </a:pP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Người</a:t>
            </a:r>
            <a:r>
              <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rPr>
              <a:t> </a:t>
            </a: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hướng</a:t>
            </a:r>
            <a:r>
              <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rPr>
              <a:t> </a:t>
            </a: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dẫn</a:t>
            </a:r>
            <a:r>
              <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rPr>
              <a:t>: TS. </a:t>
            </a: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Đỗ</a:t>
            </a:r>
            <a:r>
              <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rPr>
              <a:t> </a:t>
            </a: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Hùng</a:t>
            </a:r>
            <a:r>
              <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rPr>
              <a:t> </a:t>
            </a: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Chiến</a:t>
            </a:r>
            <a:endParaRPr lang="en-US" sz="2400" b="1" dirty="0">
              <a:solidFill>
                <a:srgbClr val="2CB8AE">
                  <a:lumMod val="50000"/>
                </a:srgbClr>
              </a:solidFill>
              <a:latin typeface="Times New Roman" panose="02020603050405020304" pitchFamily="18" charset="0"/>
              <a:ea typeface="Arial Unicode MS"/>
              <a:cs typeface="Times New Roman" panose="02020603050405020304" pitchFamily="18" charset="0"/>
            </a:endParaRPr>
          </a:p>
        </p:txBody>
      </p:sp>
      <p:grpSp>
        <p:nvGrpSpPr>
          <p:cNvPr id="20" name="Group 19">
            <a:extLst>
              <a:ext uri="{FF2B5EF4-FFF2-40B4-BE49-F238E27FC236}">
                <a16:creationId xmlns:a16="http://schemas.microsoft.com/office/drawing/2014/main" id="{DF26D12A-03CA-AA0F-EF30-0EBF186CFA5B}"/>
              </a:ext>
            </a:extLst>
          </p:cNvPr>
          <p:cNvGrpSpPr/>
          <p:nvPr/>
        </p:nvGrpSpPr>
        <p:grpSpPr>
          <a:xfrm>
            <a:off x="159391" y="1300407"/>
            <a:ext cx="6652470" cy="1269116"/>
            <a:chOff x="-1" y="3417122"/>
            <a:chExt cx="12192001" cy="2080511"/>
          </a:xfrm>
          <a:solidFill>
            <a:schemeClr val="accent1"/>
          </a:solidFill>
        </p:grpSpPr>
        <p:sp>
          <p:nvSpPr>
            <p:cNvPr id="21" name="Rectangle 20">
              <a:extLst>
                <a:ext uri="{FF2B5EF4-FFF2-40B4-BE49-F238E27FC236}">
                  <a16:creationId xmlns:a16="http://schemas.microsoft.com/office/drawing/2014/main" id="{962AB42B-F21D-FA7A-9A8E-03D7E912BC13}"/>
                </a:ext>
              </a:extLst>
            </p:cNvPr>
            <p:cNvSpPr/>
            <p:nvPr/>
          </p:nvSpPr>
          <p:spPr>
            <a:xfrm>
              <a:off x="-1" y="3550807"/>
              <a:ext cx="12077520" cy="181816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altLang="en-US" sz="1800" dirty="0" err="1">
                  <a:solidFill>
                    <a:srgbClr val="C00000"/>
                  </a:solidFill>
                  <a:latin typeface="Cambria" panose="02040503050406030204" pitchFamily="18" charset="0"/>
                  <a:ea typeface="Cambria" panose="02040503050406030204" pitchFamily="18" charset="0"/>
                </a:rPr>
                <a:t>Ngành</a:t>
              </a:r>
              <a:r>
                <a:rPr lang="en-US" altLang="en-US" sz="1800" dirty="0">
                  <a:solidFill>
                    <a:srgbClr val="C00000"/>
                  </a:solidFill>
                  <a:latin typeface="Cambria" panose="02040503050406030204" pitchFamily="18" charset="0"/>
                  <a:ea typeface="Cambria" panose="02040503050406030204" pitchFamily="18" charset="0"/>
                </a:rPr>
                <a:t>: </a:t>
              </a:r>
              <a:r>
                <a:rPr lang="en-US" altLang="en-US" sz="1800" dirty="0" err="1">
                  <a:solidFill>
                    <a:srgbClr val="C00000"/>
                  </a:solidFill>
                  <a:latin typeface="Cambria" panose="02040503050406030204" pitchFamily="18" charset="0"/>
                  <a:ea typeface="Cambria" panose="02040503050406030204" pitchFamily="18" charset="0"/>
                </a:rPr>
                <a:t>Kỹ</a:t>
              </a:r>
              <a:r>
                <a:rPr lang="en-US" altLang="en-US" sz="1800" dirty="0">
                  <a:solidFill>
                    <a:srgbClr val="C00000"/>
                  </a:solidFill>
                  <a:latin typeface="Cambria" panose="02040503050406030204" pitchFamily="18" charset="0"/>
                  <a:ea typeface="Cambria" panose="02040503050406030204" pitchFamily="18" charset="0"/>
                </a:rPr>
                <a:t> </a:t>
              </a:r>
              <a:r>
                <a:rPr lang="en-US" altLang="en-US" sz="1800" dirty="0" err="1">
                  <a:solidFill>
                    <a:srgbClr val="C00000"/>
                  </a:solidFill>
                  <a:latin typeface="Cambria" panose="02040503050406030204" pitchFamily="18" charset="0"/>
                  <a:ea typeface="Cambria" panose="02040503050406030204" pitchFamily="18" charset="0"/>
                </a:rPr>
                <a:t>thuật</a:t>
              </a:r>
              <a:r>
                <a:rPr lang="en-US" altLang="en-US" sz="1800" dirty="0">
                  <a:solidFill>
                    <a:srgbClr val="C00000"/>
                  </a:solidFill>
                  <a:latin typeface="Cambria" panose="02040503050406030204" pitchFamily="18" charset="0"/>
                  <a:ea typeface="Cambria" panose="02040503050406030204" pitchFamily="18" charset="0"/>
                </a:rPr>
                <a:t> </a:t>
              </a:r>
              <a:r>
                <a:rPr lang="en-US" altLang="en-US" sz="1800" dirty="0" err="1">
                  <a:solidFill>
                    <a:srgbClr val="C00000"/>
                  </a:solidFill>
                  <a:latin typeface="Cambria" panose="02040503050406030204" pitchFamily="18" charset="0"/>
                  <a:ea typeface="Cambria" panose="02040503050406030204" pitchFamily="18" charset="0"/>
                </a:rPr>
                <a:t>tàu</a:t>
              </a:r>
              <a:r>
                <a:rPr lang="en-US" altLang="en-US" sz="1800" dirty="0">
                  <a:solidFill>
                    <a:srgbClr val="C00000"/>
                  </a:solidFill>
                  <a:latin typeface="Cambria" panose="02040503050406030204" pitchFamily="18" charset="0"/>
                  <a:ea typeface="Cambria" panose="02040503050406030204" pitchFamily="18" charset="0"/>
                </a:rPr>
                <a:t> </a:t>
              </a:r>
              <a:r>
                <a:rPr lang="en-US" altLang="en-US" sz="1800" dirty="0" err="1">
                  <a:solidFill>
                    <a:srgbClr val="C00000"/>
                  </a:solidFill>
                  <a:latin typeface="Cambria" panose="02040503050406030204" pitchFamily="18" charset="0"/>
                  <a:ea typeface="Cambria" panose="02040503050406030204" pitchFamily="18" charset="0"/>
                </a:rPr>
                <a:t>thủy</a:t>
              </a:r>
              <a:endParaRPr lang="en-US" dirty="0">
                <a:solidFill>
                  <a:prstClr val="white"/>
                </a:solidFill>
                <a:latin typeface="Arial"/>
                <a:ea typeface="Arial Unicode MS"/>
              </a:endParaRPr>
            </a:p>
          </p:txBody>
        </p:sp>
        <p:sp>
          <p:nvSpPr>
            <p:cNvPr id="22" name="Rectangle 21">
              <a:extLst>
                <a:ext uri="{FF2B5EF4-FFF2-40B4-BE49-F238E27FC236}">
                  <a16:creationId xmlns:a16="http://schemas.microsoft.com/office/drawing/2014/main" id="{222D18B7-D743-8488-99E1-613AD365E4A2}"/>
                </a:ext>
              </a:extLst>
            </p:cNvPr>
            <p:cNvSpPr/>
            <p:nvPr/>
          </p:nvSpPr>
          <p:spPr>
            <a:xfrm>
              <a:off x="-1" y="3417122"/>
              <a:ext cx="12191853" cy="70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sp>
          <p:nvSpPr>
            <p:cNvPr id="23" name="Rectangle 22">
              <a:extLst>
                <a:ext uri="{FF2B5EF4-FFF2-40B4-BE49-F238E27FC236}">
                  <a16:creationId xmlns:a16="http://schemas.microsoft.com/office/drawing/2014/main" id="{B1AB0609-CA70-9C16-7036-64DFA7F2D9CD}"/>
                </a:ext>
              </a:extLst>
            </p:cNvPr>
            <p:cNvSpPr/>
            <p:nvPr/>
          </p:nvSpPr>
          <p:spPr>
            <a:xfrm>
              <a:off x="147" y="5426893"/>
              <a:ext cx="12191853" cy="70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Arial"/>
                <a:ea typeface="Arial Unicode MS"/>
              </a:endParaRPr>
            </a:p>
          </p:txBody>
        </p:sp>
      </p:grpSp>
      <p:sp>
        <p:nvSpPr>
          <p:cNvPr id="29" name="Rectangle: Diagonal Corners Rounded 28">
            <a:extLst>
              <a:ext uri="{FF2B5EF4-FFF2-40B4-BE49-F238E27FC236}">
                <a16:creationId xmlns:a16="http://schemas.microsoft.com/office/drawing/2014/main" id="{ED8009BD-6E8B-A21D-6F7A-876077684226}"/>
              </a:ext>
            </a:extLst>
          </p:cNvPr>
          <p:cNvSpPr/>
          <p:nvPr/>
        </p:nvSpPr>
        <p:spPr>
          <a:xfrm>
            <a:off x="125835" y="2608128"/>
            <a:ext cx="6551802" cy="1839193"/>
          </a:xfrm>
          <a:prstGeom prst="round2DiagRect">
            <a:avLst>
              <a:gd name="adj1" fmla="val 17129"/>
              <a:gd name="adj2" fmla="val 0"/>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914377">
              <a:defRPr/>
            </a:pPr>
            <a:endParaRPr lang="en-US" sz="2800" b="1" i="1" dirty="0">
              <a:solidFill>
                <a:srgbClr val="C00000"/>
              </a:solidFill>
              <a:latin typeface="Times New Roman" panose="02020603050405020304" pitchFamily="18" charset="0"/>
              <a:cs typeface="Times New Roman" panose="02020603050405020304" pitchFamily="18" charset="0"/>
            </a:endParaRPr>
          </a:p>
          <a:p>
            <a:pPr algn="ctr"/>
            <a:r>
              <a:rPr lang="da-DK" sz="2800" b="1" i="1" dirty="0">
                <a:solidFill>
                  <a:srgbClr val="C00000"/>
                </a:solidFill>
                <a:latin typeface="Times New Roman" panose="02020603050405020304" pitchFamily="18" charset="0"/>
                <a:cs typeface="Times New Roman" panose="02020603050405020304" pitchFamily="18" charset="0"/>
              </a:rPr>
              <a:t>Nghiên cứu phương pháp đánh giá tổn thương mỏi tích lũy kết cấu, ứng dụng cho tàu thủy và công trình nổi</a:t>
            </a:r>
          </a:p>
        </p:txBody>
      </p:sp>
      <p:sp>
        <p:nvSpPr>
          <p:cNvPr id="14" name="TextBox 13">
            <a:extLst>
              <a:ext uri="{FF2B5EF4-FFF2-40B4-BE49-F238E27FC236}">
                <a16:creationId xmlns:a16="http://schemas.microsoft.com/office/drawing/2014/main" id="{CE09F787-4EB1-813A-CDF5-9FAB0F1D493E}"/>
              </a:ext>
            </a:extLst>
          </p:cNvPr>
          <p:cNvSpPr txBox="1"/>
          <p:nvPr/>
        </p:nvSpPr>
        <p:spPr>
          <a:xfrm>
            <a:off x="233276" y="2645285"/>
            <a:ext cx="1047082" cy="461665"/>
          </a:xfrm>
          <a:prstGeom prst="rect">
            <a:avLst/>
          </a:prstGeom>
          <a:noFill/>
        </p:spPr>
        <p:txBody>
          <a:bodyPr wrap="none" rtlCol="0">
            <a:spAutoFit/>
          </a:bodyPr>
          <a:lstStyle/>
          <a:p>
            <a:pPr defTabSz="914377">
              <a:defRPr/>
            </a:pPr>
            <a:r>
              <a:rPr lang="en-US" sz="2400" b="1">
                <a:solidFill>
                  <a:srgbClr val="2CB8AE">
                    <a:lumMod val="50000"/>
                  </a:srgbClr>
                </a:solidFill>
                <a:latin typeface="Times New Roman" panose="02020603050405020304" pitchFamily="18" charset="0"/>
                <a:ea typeface="Arial Unicode MS"/>
                <a:cs typeface="Times New Roman" panose="02020603050405020304" pitchFamily="18" charset="0"/>
              </a:rPr>
              <a:t>Đề </a:t>
            </a:r>
            <a:r>
              <a:rPr lang="en-US" sz="2400" b="1" dirty="0" err="1">
                <a:solidFill>
                  <a:srgbClr val="2CB8AE">
                    <a:lumMod val="50000"/>
                  </a:srgbClr>
                </a:solidFill>
                <a:latin typeface="Times New Roman" panose="02020603050405020304" pitchFamily="18" charset="0"/>
                <a:ea typeface="Arial Unicode MS"/>
                <a:cs typeface="Times New Roman" panose="02020603050405020304" pitchFamily="18" charset="0"/>
              </a:rPr>
              <a:t>tài</a:t>
            </a:r>
            <a:r>
              <a:rPr lang="en-US" sz="2400" dirty="0">
                <a:solidFill>
                  <a:srgbClr val="2CB8AE">
                    <a:lumMod val="50000"/>
                  </a:srgbClr>
                </a:solidFill>
                <a:latin typeface="Times New Roman" panose="02020603050405020304" pitchFamily="18" charset="0"/>
                <a:ea typeface="Arial Unicode MS"/>
                <a:cs typeface="Times New Roman" panose="02020603050405020304" pitchFamily="18" charset="0"/>
              </a:rPr>
              <a:t>:</a:t>
            </a:r>
          </a:p>
        </p:txBody>
      </p:sp>
      <p:pic>
        <p:nvPicPr>
          <p:cNvPr id="34" name="Picture 2">
            <a:extLst>
              <a:ext uri="{FF2B5EF4-FFF2-40B4-BE49-F238E27FC236}">
                <a16:creationId xmlns:a16="http://schemas.microsoft.com/office/drawing/2014/main" id="{A9D8FF64-3F89-4C17-B8E1-FFB1960CC76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0249" y="1300294"/>
            <a:ext cx="5259897" cy="4630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3394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5CFE6-9184-9353-A477-4B8C3EF6EE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047D17-ADB9-ABB0-2B2A-D9524385161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7198C49-FFF3-E946-5696-9F7AB06AEDD2}"/>
              </a:ext>
            </a:extLst>
          </p:cNvPr>
          <p:cNvPicPr>
            <a:picLocks noChangeAspect="1"/>
          </p:cNvPicPr>
          <p:nvPr/>
        </p:nvPicPr>
        <p:blipFill>
          <a:blip r:embed="rId3"/>
          <a:stretch>
            <a:fillRect/>
          </a:stretch>
        </p:blipFill>
        <p:spPr>
          <a:xfrm>
            <a:off x="1115047" y="109952"/>
            <a:ext cx="9961905" cy="6638095"/>
          </a:xfrm>
          <a:prstGeom prst="rect">
            <a:avLst/>
          </a:prstGeom>
        </p:spPr>
      </p:pic>
    </p:spTree>
    <p:extLst>
      <p:ext uri="{BB962C8B-B14F-4D97-AF65-F5344CB8AC3E}">
        <p14:creationId xmlns:p14="http://schemas.microsoft.com/office/powerpoint/2010/main" val="1587058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4BABD-6C35-F8F3-0A51-6D0200B1195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E7D0621-916F-DBDF-45EC-F60CA2FDA98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8F2CED5-1802-CE18-87A6-7A68B213D329}"/>
              </a:ext>
            </a:extLst>
          </p:cNvPr>
          <p:cNvSpPr>
            <a:spLocks noGrp="1"/>
          </p:cNvSpPr>
          <p:nvPr>
            <p:ph type="sldNum" sz="quarter" idx="12"/>
          </p:nvPr>
        </p:nvSpPr>
        <p:spPr/>
        <p:txBody>
          <a:bodyPr/>
          <a:lstStyle/>
          <a:p>
            <a:fld id="{75D486B6-1D15-4352-9700-5BBB08E3AC88}" type="slidenum">
              <a:rPr lang="en-US" smtClean="0"/>
              <a:t>21</a:t>
            </a:fld>
            <a:endParaRPr lang="en-US"/>
          </a:p>
        </p:txBody>
      </p:sp>
      <p:pic>
        <p:nvPicPr>
          <p:cNvPr id="5" name="Picture 4">
            <a:extLst>
              <a:ext uri="{FF2B5EF4-FFF2-40B4-BE49-F238E27FC236}">
                <a16:creationId xmlns:a16="http://schemas.microsoft.com/office/drawing/2014/main" id="{44CDE97A-FEDF-61A2-9AD7-C9758E5AF6A7}"/>
              </a:ext>
            </a:extLst>
          </p:cNvPr>
          <p:cNvPicPr>
            <a:picLocks noChangeAspect="1"/>
          </p:cNvPicPr>
          <p:nvPr/>
        </p:nvPicPr>
        <p:blipFill>
          <a:blip r:embed="rId2"/>
          <a:stretch>
            <a:fillRect/>
          </a:stretch>
        </p:blipFill>
        <p:spPr>
          <a:xfrm>
            <a:off x="629020" y="314325"/>
            <a:ext cx="5904762" cy="6095238"/>
          </a:xfrm>
          <a:prstGeom prst="rect">
            <a:avLst/>
          </a:prstGeom>
        </p:spPr>
      </p:pic>
      <p:pic>
        <p:nvPicPr>
          <p:cNvPr id="6" name="Picture 5">
            <a:extLst>
              <a:ext uri="{FF2B5EF4-FFF2-40B4-BE49-F238E27FC236}">
                <a16:creationId xmlns:a16="http://schemas.microsoft.com/office/drawing/2014/main" id="{719B2D44-815A-B138-3F08-18F1E3FF4FA6}"/>
              </a:ext>
            </a:extLst>
          </p:cNvPr>
          <p:cNvPicPr>
            <a:picLocks noChangeAspect="1"/>
          </p:cNvPicPr>
          <p:nvPr/>
        </p:nvPicPr>
        <p:blipFill>
          <a:blip r:embed="rId3"/>
          <a:stretch>
            <a:fillRect/>
          </a:stretch>
        </p:blipFill>
        <p:spPr>
          <a:xfrm>
            <a:off x="6762381" y="0"/>
            <a:ext cx="4800599" cy="6858000"/>
          </a:xfrm>
          <a:prstGeom prst="rect">
            <a:avLst/>
          </a:prstGeom>
        </p:spPr>
      </p:pic>
    </p:spTree>
    <p:extLst>
      <p:ext uri="{BB962C8B-B14F-4D97-AF65-F5344CB8AC3E}">
        <p14:creationId xmlns:p14="http://schemas.microsoft.com/office/powerpoint/2010/main" val="759564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a:t>NỘI DUNG CHÍNH</a:t>
            </a:r>
          </a:p>
        </p:txBody>
      </p:sp>
      <p:sp>
        <p:nvSpPr>
          <p:cNvPr id="3" name="Content Placeholder 2">
            <a:extLst>
              <a:ext uri="{FF2B5EF4-FFF2-40B4-BE49-F238E27FC236}">
                <a16:creationId xmlns:a16="http://schemas.microsoft.com/office/drawing/2014/main" id="{8CC26889-90D6-7732-1360-6A3751B3B0EC}"/>
              </a:ext>
            </a:extLst>
          </p:cNvPr>
          <p:cNvSpPr>
            <a:spLocks noGrp="1"/>
          </p:cNvSpPr>
          <p:nvPr>
            <p:ph idx="1"/>
          </p:nvPr>
        </p:nvSpPr>
        <p:spPr>
          <a:xfrm>
            <a:off x="922946" y="1487893"/>
            <a:ext cx="10634054" cy="4822418"/>
          </a:xfrm>
        </p:spPr>
        <p:txBody>
          <a:bodyPr/>
          <a:lstStyle/>
          <a:p>
            <a:pPr marL="0" indent="0">
              <a:buNone/>
            </a:pPr>
            <a:r>
              <a:rPr lang="en-US" b="1" dirty="0">
                <a:latin typeface="Times New Roman" panose="02020603050405020304" pitchFamily="18" charset="0"/>
                <a:cs typeface="Times New Roman" panose="02020603050405020304" pitchFamily="18" charset="0"/>
              </a:rPr>
              <a:t>1 - TỔNG QUAN </a:t>
            </a: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2 – CƠ SỞ LÝ THUYẾT</a:t>
            </a:r>
          </a:p>
          <a:p>
            <a:pPr marL="0" indent="0">
              <a:buNone/>
            </a:pPr>
            <a:endParaRPr lang="en-US" b="1" dirty="0">
              <a:latin typeface="Times New Roman" panose="02020603050405020304" pitchFamily="18" charset="0"/>
              <a:cs typeface="Times New Roman" panose="02020603050405020304" pitchFamily="18" charset="0"/>
            </a:endParaRPr>
          </a:p>
          <a:p>
            <a:pPr marL="0" indent="0">
              <a:lnSpc>
                <a:spcPct val="150000"/>
              </a:lnSpc>
              <a:buNone/>
            </a:pPr>
            <a:r>
              <a:rPr lang="en-US" b="1" dirty="0">
                <a:latin typeface="Times New Roman" panose="02020603050405020304" pitchFamily="18" charset="0"/>
                <a:cs typeface="Times New Roman" panose="02020603050405020304" pitchFamily="18" charset="0"/>
              </a:rPr>
              <a:t>3 – KẾT QỦA VÀ PHÂN TÍCH</a:t>
            </a:r>
          </a:p>
          <a:p>
            <a:pPr marL="0" indent="0">
              <a:lnSpc>
                <a:spcPct val="150000"/>
              </a:lnSpc>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4 - KẾT LUẬN VÀ HƯỚNG PHÁT TRIỂN</a:t>
            </a:r>
          </a:p>
        </p:txBody>
      </p:sp>
    </p:spTree>
    <p:extLst>
      <p:ext uri="{BB962C8B-B14F-4D97-AF65-F5344CB8AC3E}">
        <p14:creationId xmlns:p14="http://schemas.microsoft.com/office/powerpoint/2010/main" val="2473455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TỔNG QUAN</a:t>
            </a:r>
          </a:p>
        </p:txBody>
      </p:sp>
      <p:sp>
        <p:nvSpPr>
          <p:cNvPr id="3" name="Text Box 25">
            <a:extLst>
              <a:ext uri="{FF2B5EF4-FFF2-40B4-BE49-F238E27FC236}">
                <a16:creationId xmlns:a16="http://schemas.microsoft.com/office/drawing/2014/main" id="{5167BE63-F856-55C2-9DE8-0DACE339247D}"/>
              </a:ext>
            </a:extLst>
          </p:cNvPr>
          <p:cNvSpPr txBox="1">
            <a:spLocks noChangeArrowheads="1"/>
          </p:cNvSpPr>
          <p:nvPr/>
        </p:nvSpPr>
        <p:spPr bwMode="auto">
          <a:xfrm>
            <a:off x="193396" y="1191669"/>
            <a:ext cx="11317884"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sz="2000" b="1" dirty="0">
                <a:latin typeface="Cambria" panose="02040503050406030204" pitchFamily="18" charset="0"/>
                <a:ea typeface="Cambria" panose="02040503050406030204" pitchFamily="18" charset="0"/>
                <a:cs typeface="Times New Roman" panose="02020603050405020304" pitchFamily="18" charset="0"/>
              </a:rPr>
              <a:t>ĐẶT VẤN ĐỀ</a:t>
            </a:r>
          </a:p>
          <a:p>
            <a:pPr algn="just"/>
            <a:r>
              <a:rPr lang="vi-VN" sz="2000" dirty="0">
                <a:latin typeface="Cambria" panose="02040503050406030204" pitchFamily="18" charset="0"/>
                <a:ea typeface="Cambria" panose="02040503050406030204" pitchFamily="18" charset="0"/>
              </a:rPr>
              <a:t>Trong lĩnh vực hàng hải và công trình biển, độ bền mỏi là một yếu tố cực kỳ quan trọng ảnh hưởng trực tiếp đến tuổi thọ và độ tin cậy của tàu thủy và công trình nổi. Hiện tượng phá hủy mỏi tiềm ẩn nhiều rủi ro, có thể gây ra hậu quả nghiêm trọng về </a:t>
            </a:r>
            <a:r>
              <a:rPr lang="en-US" sz="2000" dirty="0" err="1">
                <a:latin typeface="Cambria" panose="02040503050406030204" pitchFamily="18" charset="0"/>
                <a:ea typeface="Cambria" panose="02040503050406030204" pitchFamily="18" charset="0"/>
              </a:rPr>
              <a:t>kết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cấu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kinh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tế</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tính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mạng</a:t>
            </a:r>
            <a:r>
              <a:rPr lang="en-US" sz="2000" dirty="0">
                <a:latin typeface="Cambria" panose="02040503050406030204" pitchFamily="18" charset="0"/>
                <a:ea typeface="Cambria" panose="02040503050406030204" pitchFamily="18" charset="0"/>
              </a:rPr>
              <a:t> con </a:t>
            </a:r>
            <a:r>
              <a:rPr lang="en-US" sz="2000" dirty="0" err="1">
                <a:latin typeface="Cambria" panose="02040503050406030204" pitchFamily="18" charset="0"/>
                <a:ea typeface="Cambria" panose="02040503050406030204" pitchFamily="18" charset="0"/>
              </a:rPr>
              <a:t>người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trên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biển</a:t>
            </a:r>
            <a:endParaRPr lang="en-US" sz="2000" dirty="0">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1"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Yếu</a:t>
            </a: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1"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tố</a:t>
            </a: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1"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nội</a:t>
            </a: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1"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tại</a:t>
            </a: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Vật</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liệu</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cấu</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tạo</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kết</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cấu</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ứng</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suất</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tập</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trung</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khuyết</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tật</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1"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Yếu</a:t>
            </a: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1"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tố</a:t>
            </a: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1"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ngoại</a:t>
            </a: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1"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tại</a:t>
            </a:r>
            <a:r>
              <a:rPr kumimoji="0" lang="en-US" altLang="en-US"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Tải</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trọng</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tác</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dụng</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lên</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kết</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cấu</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môi</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trường</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làm</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việc</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mặn</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ẩm</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nhiệt</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độ</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p>
          <a:p>
            <a:pPr algn="just"/>
            <a:endParaRPr lang="en-US" sz="2000" dirty="0">
              <a:latin typeface="Cambria" panose="02040503050406030204" pitchFamily="18" charset="0"/>
              <a:ea typeface="Cambria" panose="02040503050406030204" pitchFamily="18" charset="0"/>
            </a:endParaRPr>
          </a:p>
          <a:p>
            <a:pPr algn="just"/>
            <a:endParaRPr lang="en-US" sz="2000" dirty="0">
              <a:solidFill>
                <a:srgbClr val="00827B"/>
              </a:solidFill>
              <a:effectLst/>
              <a:latin typeface="Cambria" panose="02040503050406030204" pitchFamily="18" charset="0"/>
              <a:ea typeface="Cambria" panose="02040503050406030204" pitchFamily="18" charset="0"/>
              <a:cs typeface="Arial" panose="020B0604020202020204" pitchFamily="34" charset="0"/>
            </a:endParaRPr>
          </a:p>
        </p:txBody>
      </p:sp>
      <p:pic>
        <p:nvPicPr>
          <p:cNvPr id="5" name="Picture 4">
            <a:extLst>
              <a:ext uri="{FF2B5EF4-FFF2-40B4-BE49-F238E27FC236}">
                <a16:creationId xmlns:a16="http://schemas.microsoft.com/office/drawing/2014/main" id="{A3C7E556-414E-DBC9-6985-0C0BA9249D42}"/>
              </a:ext>
            </a:extLst>
          </p:cNvPr>
          <p:cNvPicPr>
            <a:picLocks noChangeAspect="1"/>
          </p:cNvPicPr>
          <p:nvPr/>
        </p:nvPicPr>
        <p:blipFill>
          <a:blip r:embed="rId3"/>
          <a:stretch>
            <a:fillRect/>
          </a:stretch>
        </p:blipFill>
        <p:spPr>
          <a:xfrm>
            <a:off x="852464" y="3133284"/>
            <a:ext cx="10141987" cy="3275317"/>
          </a:xfrm>
          <a:prstGeom prst="rect">
            <a:avLst/>
          </a:prstGeom>
        </p:spPr>
      </p:pic>
    </p:spTree>
    <p:extLst>
      <p:ext uri="{BB962C8B-B14F-4D97-AF65-F5344CB8AC3E}">
        <p14:creationId xmlns:p14="http://schemas.microsoft.com/office/powerpoint/2010/main" val="675752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TỔNG QUAN</a:t>
            </a:r>
          </a:p>
        </p:txBody>
      </p:sp>
      <p:pic>
        <p:nvPicPr>
          <p:cNvPr id="5" name="Picture 4">
            <a:extLst>
              <a:ext uri="{FF2B5EF4-FFF2-40B4-BE49-F238E27FC236}">
                <a16:creationId xmlns:a16="http://schemas.microsoft.com/office/drawing/2014/main" id="{64EB2B77-48C2-D998-419D-AEAA614CE0A4}"/>
              </a:ext>
            </a:extLst>
          </p:cNvPr>
          <p:cNvPicPr>
            <a:picLocks noChangeAspect="1"/>
          </p:cNvPicPr>
          <p:nvPr/>
        </p:nvPicPr>
        <p:blipFill>
          <a:blip r:embed="rId3"/>
          <a:stretch>
            <a:fillRect/>
          </a:stretch>
        </p:blipFill>
        <p:spPr>
          <a:xfrm>
            <a:off x="5806681" y="1808272"/>
            <a:ext cx="5775719" cy="4334922"/>
          </a:xfrm>
          <a:prstGeom prst="rect">
            <a:avLst/>
          </a:prstGeom>
        </p:spPr>
      </p:pic>
      <p:sp>
        <p:nvSpPr>
          <p:cNvPr id="6" name="Text Box 25">
            <a:extLst>
              <a:ext uri="{FF2B5EF4-FFF2-40B4-BE49-F238E27FC236}">
                <a16:creationId xmlns:a16="http://schemas.microsoft.com/office/drawing/2014/main" id="{F8DC1152-ECD4-8331-0A63-5B5E9C46331C}"/>
              </a:ext>
            </a:extLst>
          </p:cNvPr>
          <p:cNvSpPr txBox="1">
            <a:spLocks noChangeArrowheads="1"/>
          </p:cNvSpPr>
          <p:nvPr/>
        </p:nvSpPr>
        <p:spPr bwMode="auto">
          <a:xfrm>
            <a:off x="264516" y="1087329"/>
            <a:ext cx="11317884"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vi-VN" sz="2000" b="1" dirty="0">
                <a:latin typeface="Cambria" panose="02040503050406030204" pitchFamily="18" charset="0"/>
                <a:ea typeface="Cambria" panose="02040503050406030204" pitchFamily="18" charset="0"/>
              </a:rPr>
              <a:t>Tàu thủy:</a:t>
            </a:r>
            <a:endParaRPr lang="en-US" sz="2000" dirty="0">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vi-VN" sz="2000" dirty="0">
                <a:latin typeface="Cambria" panose="02040503050406030204" pitchFamily="18" charset="0"/>
                <a:ea typeface="Cambria" panose="02040503050406030204" pitchFamily="18" charset="0"/>
              </a:rPr>
              <a:t>Vùng chuyển tiếp giữa thân tàu và cấu trúc thượng tầng.</a:t>
            </a:r>
          </a:p>
          <a:p>
            <a:pPr marL="342900" indent="-342900">
              <a:buFont typeface="Arial" panose="020B0604020202020204" pitchFamily="34" charset="0"/>
              <a:buChar char="•"/>
            </a:pPr>
            <a:r>
              <a:rPr lang="vi-VN" sz="2000" dirty="0">
                <a:latin typeface="Cambria" panose="02040503050406030204" pitchFamily="18" charset="0"/>
                <a:ea typeface="Cambria" panose="02040503050406030204" pitchFamily="18" charset="0"/>
              </a:rPr>
              <a:t>Vùng quanh các lỗ mở (cửa sổ, cửa ra vào).</a:t>
            </a:r>
          </a:p>
          <a:p>
            <a:pPr marL="342900" indent="-342900">
              <a:buFont typeface="Arial" panose="020B0604020202020204" pitchFamily="34" charset="0"/>
              <a:buChar char="•"/>
            </a:pPr>
            <a:r>
              <a:rPr lang="vi-VN" sz="2000" dirty="0">
                <a:latin typeface="Cambria" panose="02040503050406030204" pitchFamily="18" charset="0"/>
                <a:ea typeface="Cambria" panose="02040503050406030204" pitchFamily="18" charset="0"/>
              </a:rPr>
              <a:t>Góc cạnh, mối hàn, các vị trí tập trung ứng suất.</a:t>
            </a:r>
            <a:endParaRPr lang="en-US" sz="2000" dirty="0">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US" sz="2000" dirty="0">
                <a:latin typeface="Cambria" panose="02040503050406030204" pitchFamily="18" charset="0"/>
                <a:ea typeface="Cambria" panose="02040503050406030204" pitchFamily="18" charset="0"/>
              </a:rPr>
              <a:t>...</a:t>
            </a:r>
            <a:endParaRPr lang="vi-VN" sz="2000" dirty="0">
              <a:latin typeface="Cambria" panose="02040503050406030204" pitchFamily="18" charset="0"/>
              <a:ea typeface="Cambria" panose="02040503050406030204" pitchFamily="18" charset="0"/>
            </a:endParaRPr>
          </a:p>
          <a:p>
            <a:r>
              <a:rPr lang="vi-VN" sz="2000" b="1" dirty="0">
                <a:latin typeface="Cambria" panose="02040503050406030204" pitchFamily="18" charset="0"/>
                <a:ea typeface="Cambria" panose="02040503050406030204" pitchFamily="18" charset="0"/>
              </a:rPr>
              <a:t>Công trình nổi:</a:t>
            </a:r>
            <a:endParaRPr lang="en-US" sz="2000" b="1" dirty="0">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vi-VN" sz="2000" dirty="0">
                <a:latin typeface="Cambria" panose="02040503050406030204" pitchFamily="18" charset="0"/>
                <a:ea typeface="Cambria" panose="02040503050406030204" pitchFamily="18" charset="0"/>
              </a:rPr>
              <a:t>Chân đế</a:t>
            </a:r>
            <a:r>
              <a:rPr lang="en-US" sz="2000" dirty="0">
                <a:latin typeface="Cambria" panose="02040503050406030204" pitchFamily="18" charset="0"/>
                <a:ea typeface="Cambria" panose="02040503050406030204" pitchFamily="18" charset="0"/>
              </a:rPr>
              <a:t> </a:t>
            </a:r>
            <a:r>
              <a:rPr lang="vi-VN" sz="2000" dirty="0">
                <a:latin typeface="Cambria" panose="02040503050406030204" pitchFamily="18" charset="0"/>
                <a:ea typeface="Cambria" panose="02040503050406030204" pitchFamily="18" charset="0"/>
              </a:rPr>
              <a:t>neo đậu.</a:t>
            </a:r>
          </a:p>
          <a:p>
            <a:pPr marL="342900" indent="-342900">
              <a:buFont typeface="Arial" panose="020B0604020202020204" pitchFamily="34" charset="0"/>
              <a:buChar char="•"/>
            </a:pPr>
            <a:r>
              <a:rPr lang="vi-VN" sz="2000" dirty="0">
                <a:latin typeface="Cambria" panose="02040503050406030204" pitchFamily="18" charset="0"/>
                <a:ea typeface="Cambria" panose="02040503050406030204" pitchFamily="18" charset="0"/>
              </a:rPr>
              <a:t>Vùng tiếp xúc giữa các thành phần cấu trúc.</a:t>
            </a:r>
            <a:endParaRPr lang="en-US" sz="2000" dirty="0">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vi-VN" sz="2000" dirty="0">
                <a:latin typeface="Cambria" panose="02040503050406030204" pitchFamily="18" charset="0"/>
                <a:ea typeface="Cambria" panose="02040503050406030204" pitchFamily="18" charset="0"/>
              </a:rPr>
              <a:t>Các vị trí chịu tác động trực tiếp của sóng, gió.</a:t>
            </a:r>
            <a:endParaRPr lang="en-US" sz="2000" dirty="0">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US" sz="2000" dirty="0">
                <a:latin typeface="Cambria" panose="02040503050406030204" pitchFamily="18" charset="0"/>
                <a:ea typeface="Cambria" panose="02040503050406030204" pitchFamily="18" charset="0"/>
              </a:rPr>
              <a:t>...</a:t>
            </a:r>
            <a:endParaRPr lang="vi-VN" sz="2000" dirty="0">
              <a:latin typeface="Cambria" panose="02040503050406030204" pitchFamily="18" charset="0"/>
              <a:ea typeface="Cambria" panose="02040503050406030204" pitchFamily="18" charset="0"/>
            </a:endParaRPr>
          </a:p>
          <a:p>
            <a:pPr algn="just"/>
            <a:endParaRPr lang="en-US" sz="2000" dirty="0">
              <a:latin typeface="Cambria" panose="02040503050406030204" pitchFamily="18" charset="0"/>
              <a:ea typeface="Cambria" panose="02040503050406030204" pitchFamily="18" charset="0"/>
            </a:endParaRPr>
          </a:p>
          <a:p>
            <a:pPr algn="just"/>
            <a:endParaRPr lang="en-US" sz="2000" dirty="0">
              <a:solidFill>
                <a:srgbClr val="00827B"/>
              </a:solidFill>
              <a:effectLst/>
              <a:latin typeface="Cambria" panose="02040503050406030204" pitchFamily="18"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1464897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TỔNG QUAN</a:t>
            </a:r>
          </a:p>
        </p:txBody>
      </p:sp>
      <p:pic>
        <p:nvPicPr>
          <p:cNvPr id="5" name="Picture 4">
            <a:extLst>
              <a:ext uri="{FF2B5EF4-FFF2-40B4-BE49-F238E27FC236}">
                <a16:creationId xmlns:a16="http://schemas.microsoft.com/office/drawing/2014/main" id="{0640EF92-FAAD-11D7-CF96-4A0E65EFDEF1}"/>
              </a:ext>
            </a:extLst>
          </p:cNvPr>
          <p:cNvPicPr>
            <a:picLocks noChangeAspect="1"/>
          </p:cNvPicPr>
          <p:nvPr/>
        </p:nvPicPr>
        <p:blipFill>
          <a:blip r:embed="rId3"/>
          <a:stretch>
            <a:fillRect/>
          </a:stretch>
        </p:blipFill>
        <p:spPr>
          <a:xfrm>
            <a:off x="770112" y="1277958"/>
            <a:ext cx="10081501" cy="5178339"/>
          </a:xfrm>
          <a:prstGeom prst="rect">
            <a:avLst/>
          </a:prstGeom>
        </p:spPr>
      </p:pic>
    </p:spTree>
    <p:extLst>
      <p:ext uri="{BB962C8B-B14F-4D97-AF65-F5344CB8AC3E}">
        <p14:creationId xmlns:p14="http://schemas.microsoft.com/office/powerpoint/2010/main" val="768344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CƠ SỞ LÝ THUYẾT</a:t>
            </a:r>
          </a:p>
        </p:txBody>
      </p:sp>
      <p:pic>
        <p:nvPicPr>
          <p:cNvPr id="5" name="Picture 4">
            <a:extLst>
              <a:ext uri="{FF2B5EF4-FFF2-40B4-BE49-F238E27FC236}">
                <a16:creationId xmlns:a16="http://schemas.microsoft.com/office/drawing/2014/main" id="{2E29BA82-43EB-A577-18CE-B17D4E30768D}"/>
              </a:ext>
            </a:extLst>
          </p:cNvPr>
          <p:cNvPicPr>
            <a:picLocks noChangeAspect="1"/>
          </p:cNvPicPr>
          <p:nvPr/>
        </p:nvPicPr>
        <p:blipFill>
          <a:blip r:embed="rId3"/>
          <a:stretch>
            <a:fillRect/>
          </a:stretch>
        </p:blipFill>
        <p:spPr>
          <a:xfrm>
            <a:off x="2154308" y="1359683"/>
            <a:ext cx="7760761" cy="5442562"/>
          </a:xfrm>
          <a:prstGeom prst="rect">
            <a:avLst/>
          </a:prstGeom>
        </p:spPr>
      </p:pic>
    </p:spTree>
    <p:extLst>
      <p:ext uri="{BB962C8B-B14F-4D97-AF65-F5344CB8AC3E}">
        <p14:creationId xmlns:p14="http://schemas.microsoft.com/office/powerpoint/2010/main" val="4189598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dirty="0"/>
              <a:t>CƠ SỞ LÝ THUYẾT</a:t>
            </a:r>
          </a:p>
        </p:txBody>
      </p:sp>
      <p:sp>
        <p:nvSpPr>
          <p:cNvPr id="3" name="Text Box 25">
            <a:extLst>
              <a:ext uri="{FF2B5EF4-FFF2-40B4-BE49-F238E27FC236}">
                <a16:creationId xmlns:a16="http://schemas.microsoft.com/office/drawing/2014/main" id="{3D613589-750E-DDE9-2082-D90EEBB4DB93}"/>
              </a:ext>
            </a:extLst>
          </p:cNvPr>
          <p:cNvSpPr txBox="1">
            <a:spLocks noChangeArrowheads="1"/>
          </p:cNvSpPr>
          <p:nvPr/>
        </p:nvSpPr>
        <p:spPr bwMode="auto">
          <a:xfrm>
            <a:off x="232398" y="1546312"/>
            <a:ext cx="1097550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sz="2000" b="1" dirty="0">
                <a:latin typeface="Cambria" panose="02040503050406030204" pitchFamily="18" charset="0"/>
                <a:ea typeface="Cambria" panose="02040503050406030204" pitchFamily="18" charset="0"/>
              </a:rPr>
              <a:t> </a:t>
            </a:r>
            <a:endParaRPr lang="en-US" sz="2000" dirty="0">
              <a:latin typeface="Cambria" panose="02040503050406030204" pitchFamily="18" charset="0"/>
              <a:ea typeface="Cambria" panose="02040503050406030204" pitchFamily="18" charset="0"/>
            </a:endParaRPr>
          </a:p>
          <a:p>
            <a:pPr algn="just"/>
            <a:r>
              <a:rPr lang="en-US" sz="2000" dirty="0">
                <a:latin typeface="Cambria" panose="02040503050406030204" pitchFamily="18" charset="0"/>
                <a:ea typeface="Cambria" panose="02040503050406030204" pitchFamily="18" charset="0"/>
              </a:rPr>
              <a:t>XÂY DỰNG CHƯƠNG TRÌNH TÍNH TOÁN</a:t>
            </a:r>
          </a:p>
          <a:p>
            <a:pPr algn="just"/>
            <a:endParaRPr lang="en-US" sz="2000" dirty="0">
              <a:solidFill>
                <a:srgbClr val="00827B"/>
              </a:solidFill>
              <a:effectLst/>
              <a:latin typeface="Cambria" panose="02040503050406030204" pitchFamily="18" charset="0"/>
              <a:ea typeface="Cambria" panose="02040503050406030204" pitchFamily="18" charset="0"/>
              <a:cs typeface="Arial" panose="020B0604020202020204" pitchFamily="34" charset="0"/>
            </a:endParaRPr>
          </a:p>
        </p:txBody>
      </p:sp>
      <p:pic>
        <p:nvPicPr>
          <p:cNvPr id="5" name="Picture 4">
            <a:extLst>
              <a:ext uri="{FF2B5EF4-FFF2-40B4-BE49-F238E27FC236}">
                <a16:creationId xmlns:a16="http://schemas.microsoft.com/office/drawing/2014/main" id="{9F9062A1-9A6B-CC3B-39A9-DDA9B3A518C1}"/>
              </a:ext>
            </a:extLst>
          </p:cNvPr>
          <p:cNvPicPr>
            <a:picLocks noChangeAspect="1"/>
          </p:cNvPicPr>
          <p:nvPr/>
        </p:nvPicPr>
        <p:blipFill>
          <a:blip r:embed="rId2"/>
          <a:stretch>
            <a:fillRect/>
          </a:stretch>
        </p:blipFill>
        <p:spPr>
          <a:xfrm>
            <a:off x="232398" y="2555675"/>
            <a:ext cx="11331432" cy="3390649"/>
          </a:xfrm>
          <a:prstGeom prst="rect">
            <a:avLst/>
          </a:prstGeom>
          <a:ln>
            <a:solidFill>
              <a:schemeClr val="tx1"/>
            </a:solidFill>
          </a:ln>
        </p:spPr>
      </p:pic>
    </p:spTree>
    <p:extLst>
      <p:ext uri="{BB962C8B-B14F-4D97-AF65-F5344CB8AC3E}">
        <p14:creationId xmlns:p14="http://schemas.microsoft.com/office/powerpoint/2010/main" val="3259636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57E0F-BC9B-9290-3303-551EE9BC415A}"/>
              </a:ext>
            </a:extLst>
          </p:cNvPr>
          <p:cNvSpPr txBox="1"/>
          <p:nvPr/>
        </p:nvSpPr>
        <p:spPr>
          <a:xfrm>
            <a:off x="0" y="365126"/>
            <a:ext cx="1257300" cy="253916"/>
          </a:xfrm>
          <a:prstGeom prst="rect">
            <a:avLst/>
          </a:prstGeom>
          <a:noFill/>
        </p:spPr>
        <p:txBody>
          <a:bodyPr wrap="square" rtlCol="0">
            <a:spAutoFit/>
          </a:bodyPr>
          <a:lstStyle/>
          <a:p>
            <a:pPr algn="ctr"/>
            <a:r>
              <a:rPr lang="en-US" sz="1050">
                <a:solidFill>
                  <a:srgbClr val="AC0102"/>
                </a:solidFill>
                <a:latin typeface="Vivaldi" panose="03020602050506090804" pitchFamily="66" charset="0"/>
              </a:rPr>
              <a:t>Graduate School</a:t>
            </a:r>
          </a:p>
        </p:txBody>
      </p:sp>
      <p:sp>
        <p:nvSpPr>
          <p:cNvPr id="2" name="Title 1">
            <a:extLst>
              <a:ext uri="{FF2B5EF4-FFF2-40B4-BE49-F238E27FC236}">
                <a16:creationId xmlns:a16="http://schemas.microsoft.com/office/drawing/2014/main" id="{BB65FB4C-860A-D635-FDA6-D9B8D4800D41}"/>
              </a:ext>
            </a:extLst>
          </p:cNvPr>
          <p:cNvSpPr>
            <a:spLocks noGrp="1"/>
          </p:cNvSpPr>
          <p:nvPr>
            <p:ph type="title"/>
          </p:nvPr>
        </p:nvSpPr>
        <p:spPr/>
        <p:txBody>
          <a:bodyPr>
            <a:normAutofit/>
          </a:bodyPr>
          <a:lstStyle/>
          <a:p>
            <a:r>
              <a:rPr lang="en-US"/>
              <a:t>2 – ẢNH HƯỞNG CỦA ADAS ĐẾN HÀNH VI LÁI XE</a:t>
            </a:r>
          </a:p>
        </p:txBody>
      </p:sp>
      <p:sp>
        <p:nvSpPr>
          <p:cNvPr id="10" name="Slide Number Placeholder 4">
            <a:extLst>
              <a:ext uri="{FF2B5EF4-FFF2-40B4-BE49-F238E27FC236}">
                <a16:creationId xmlns:a16="http://schemas.microsoft.com/office/drawing/2014/main" id="{78864360-34C7-4722-8E5D-AF19E49B901C}"/>
              </a:ext>
            </a:extLst>
          </p:cNvPr>
          <p:cNvSpPr>
            <a:spLocks noGrp="1"/>
          </p:cNvSpPr>
          <p:nvPr>
            <p:ph type="sldNum" sz="quarter" idx="12"/>
          </p:nvPr>
        </p:nvSpPr>
        <p:spPr>
          <a:xfrm>
            <a:off x="8967216" y="631031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2060"/>
                </a:solidFill>
                <a:effectLst/>
                <a:uLnTx/>
                <a:uFillTx/>
                <a:latin typeface="Times New Roman" panose="02020603050405020304" pitchFamily="18" charset="0"/>
                <a:cs typeface="Times New Roman" panose="02020603050405020304" pitchFamily="18" charset="0"/>
              </a:rPr>
              <a:t>7/17</a:t>
            </a:r>
            <a:endParaRPr kumimoji="0" lang="en-US" sz="1800" b="1" i="0" u="none" strike="noStrike" kern="1200" cap="none" spc="0" normalizeH="0" baseline="0" noProof="0" dirty="0">
              <a:ln>
                <a:noFill/>
              </a:ln>
              <a:solidFill>
                <a:srgbClr val="002060"/>
              </a:solidFill>
              <a:effectLst/>
              <a:uLnTx/>
              <a:uFillTx/>
              <a:latin typeface="Times New Roman" panose="02020603050405020304" pitchFamily="18" charset="0"/>
              <a:cs typeface="Times New Roman" panose="02020603050405020304" pitchFamily="18" charset="0"/>
            </a:endParaRPr>
          </a:p>
        </p:txBody>
      </p:sp>
      <p:sp>
        <p:nvSpPr>
          <p:cNvPr id="3" name="Slide Number Placeholder 3">
            <a:extLst>
              <a:ext uri="{FF2B5EF4-FFF2-40B4-BE49-F238E27FC236}">
                <a16:creationId xmlns:a16="http://schemas.microsoft.com/office/drawing/2014/main" id="{26B55AF6-1336-7806-C9C4-341979C68F32}"/>
              </a:ext>
            </a:extLst>
          </p:cNvPr>
          <p:cNvSpPr txBox="1">
            <a:spLocks/>
          </p:cNvSpPr>
          <p:nvPr/>
        </p:nvSpPr>
        <p:spPr>
          <a:xfrm>
            <a:off x="8610600" y="637344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3D6EC1-CEF0-44B9-AC69-1554EEB371D5}" type="slidenum">
              <a:rPr lang="en-GB" smtClean="0"/>
              <a:pPr/>
              <a:t>9</a:t>
            </a:fld>
            <a:endParaRPr lang="en-GB"/>
          </a:p>
        </p:txBody>
      </p:sp>
      <p:pic>
        <p:nvPicPr>
          <p:cNvPr id="5" name="Picture 4">
            <a:extLst>
              <a:ext uri="{FF2B5EF4-FFF2-40B4-BE49-F238E27FC236}">
                <a16:creationId xmlns:a16="http://schemas.microsoft.com/office/drawing/2014/main" id="{8F6170CF-1190-E500-6AD8-46B15A4D5164}"/>
              </a:ext>
            </a:extLst>
          </p:cNvPr>
          <p:cNvPicPr>
            <a:picLocks noChangeAspect="1"/>
          </p:cNvPicPr>
          <p:nvPr/>
        </p:nvPicPr>
        <p:blipFill>
          <a:blip r:embed="rId3"/>
          <a:stretch>
            <a:fillRect/>
          </a:stretch>
        </p:blipFill>
        <p:spPr>
          <a:xfrm>
            <a:off x="39088" y="17092"/>
            <a:ext cx="3919149" cy="6467475"/>
          </a:xfrm>
          <a:prstGeom prst="rect">
            <a:avLst/>
          </a:prstGeom>
        </p:spPr>
      </p:pic>
      <p:pic>
        <p:nvPicPr>
          <p:cNvPr id="6" name="Picture 5">
            <a:extLst>
              <a:ext uri="{FF2B5EF4-FFF2-40B4-BE49-F238E27FC236}">
                <a16:creationId xmlns:a16="http://schemas.microsoft.com/office/drawing/2014/main" id="{014D7CA6-5894-5862-5574-ACF0B7C038C1}"/>
              </a:ext>
            </a:extLst>
          </p:cNvPr>
          <p:cNvPicPr>
            <a:picLocks noChangeAspect="1"/>
          </p:cNvPicPr>
          <p:nvPr/>
        </p:nvPicPr>
        <p:blipFill>
          <a:blip r:embed="rId4"/>
          <a:stretch>
            <a:fillRect/>
          </a:stretch>
        </p:blipFill>
        <p:spPr>
          <a:xfrm>
            <a:off x="3974886" y="17091"/>
            <a:ext cx="4004879" cy="6467475"/>
          </a:xfrm>
          <a:prstGeom prst="rect">
            <a:avLst/>
          </a:prstGeom>
        </p:spPr>
      </p:pic>
      <p:pic>
        <p:nvPicPr>
          <p:cNvPr id="8" name="Picture 7">
            <a:extLst>
              <a:ext uri="{FF2B5EF4-FFF2-40B4-BE49-F238E27FC236}">
                <a16:creationId xmlns:a16="http://schemas.microsoft.com/office/drawing/2014/main" id="{544DA6E2-F1CA-C962-9A32-7601BD15C9CF}"/>
              </a:ext>
            </a:extLst>
          </p:cNvPr>
          <p:cNvPicPr>
            <a:picLocks noChangeAspect="1"/>
          </p:cNvPicPr>
          <p:nvPr/>
        </p:nvPicPr>
        <p:blipFill>
          <a:blip r:embed="rId5"/>
          <a:stretch>
            <a:fillRect/>
          </a:stretch>
        </p:blipFill>
        <p:spPr>
          <a:xfrm>
            <a:off x="7999243" y="17091"/>
            <a:ext cx="4153670" cy="6467475"/>
          </a:xfrm>
          <a:prstGeom prst="rect">
            <a:avLst/>
          </a:prstGeom>
        </p:spPr>
      </p:pic>
      <p:cxnSp>
        <p:nvCxnSpPr>
          <p:cNvPr id="13" name="Straight Connector 12">
            <a:extLst>
              <a:ext uri="{FF2B5EF4-FFF2-40B4-BE49-F238E27FC236}">
                <a16:creationId xmlns:a16="http://schemas.microsoft.com/office/drawing/2014/main" id="{4F0693B2-BF33-EA8A-52E1-4B621C285E98}"/>
              </a:ext>
            </a:extLst>
          </p:cNvPr>
          <p:cNvCxnSpPr/>
          <p:nvPr/>
        </p:nvCxnSpPr>
        <p:spPr>
          <a:xfrm flipV="1">
            <a:off x="3962186" y="17092"/>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5AA939B-16D9-D259-4411-DA4E8C8EFB55}"/>
              </a:ext>
            </a:extLst>
          </p:cNvPr>
          <p:cNvCxnSpPr/>
          <p:nvPr/>
        </p:nvCxnSpPr>
        <p:spPr>
          <a:xfrm flipV="1">
            <a:off x="7966851" y="17091"/>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FBF8564-BDC7-E590-CC65-4046E00DCA45}"/>
              </a:ext>
            </a:extLst>
          </p:cNvPr>
          <p:cNvSpPr txBox="1"/>
          <p:nvPr/>
        </p:nvSpPr>
        <p:spPr>
          <a:xfrm>
            <a:off x="4042415" y="6484565"/>
            <a:ext cx="3820859" cy="341632"/>
          </a:xfrm>
          <a:prstGeom prst="rect">
            <a:avLst/>
          </a:prstGeom>
          <a:solidFill>
            <a:schemeClr val="bg1"/>
          </a:solidFill>
        </p:spPr>
        <p:txBody>
          <a:bodyPr wrap="square">
            <a:spAutoFit/>
          </a:bodyPr>
          <a:lstStyle/>
          <a:p>
            <a:pPr marR="0" lvl="0" algn="ctr">
              <a:lnSpc>
                <a:spcPct val="90000"/>
              </a:lnSpc>
              <a:spcBef>
                <a:spcPts val="1200"/>
              </a:spcBef>
              <a:spcAft>
                <a:spcPts val="600"/>
              </a:spcAft>
              <a:buSzPts val="800"/>
              <a:tabLst>
                <a:tab pos="685800" algn="l"/>
              </a:tabLst>
            </a:pPr>
            <a:r>
              <a:rPr lang="en-US" cap="small" dirty="0">
                <a:latin typeface="Cambria" panose="02040503050406030204" pitchFamily="18" charset="0"/>
                <a:ea typeface="Cambria" panose="02040503050406030204" pitchFamily="18" charset="0"/>
              </a:rPr>
              <a:t>BẢNG SO SÁNH ĐIỂM NÓNG 1</a:t>
            </a:r>
            <a:endParaRPr lang="en-US" sz="1800" cap="small" dirty="0">
              <a:effectLst/>
              <a:latin typeface="Cambria" panose="02040503050406030204" pitchFamily="18" charset="0"/>
              <a:ea typeface="Cambria" panose="02040503050406030204" pitchFamily="18" charset="0"/>
            </a:endParaRPr>
          </a:p>
        </p:txBody>
      </p:sp>
      <p:sp>
        <p:nvSpPr>
          <p:cNvPr id="17" name="TextBox 16">
            <a:extLst>
              <a:ext uri="{FF2B5EF4-FFF2-40B4-BE49-F238E27FC236}">
                <a16:creationId xmlns:a16="http://schemas.microsoft.com/office/drawing/2014/main" id="{B6178619-D6BC-9967-4662-A2CC3D99C1D9}"/>
              </a:ext>
            </a:extLst>
          </p:cNvPr>
          <p:cNvSpPr txBox="1"/>
          <p:nvPr/>
        </p:nvSpPr>
        <p:spPr>
          <a:xfrm>
            <a:off x="8051030" y="6499171"/>
            <a:ext cx="4050096" cy="341632"/>
          </a:xfrm>
          <a:prstGeom prst="rect">
            <a:avLst/>
          </a:prstGeom>
          <a:solidFill>
            <a:schemeClr val="bg1"/>
          </a:solidFill>
        </p:spPr>
        <p:txBody>
          <a:bodyPr wrap="square">
            <a:spAutoFit/>
          </a:bodyPr>
          <a:lstStyle/>
          <a:p>
            <a:pPr marR="0" lvl="0" algn="ctr">
              <a:lnSpc>
                <a:spcPct val="90000"/>
              </a:lnSpc>
              <a:spcBef>
                <a:spcPts val="1200"/>
              </a:spcBef>
              <a:spcAft>
                <a:spcPts val="600"/>
              </a:spcAft>
              <a:buSzPts val="800"/>
              <a:tabLst>
                <a:tab pos="685800" algn="l"/>
              </a:tabLst>
            </a:pPr>
            <a:r>
              <a:rPr lang="en-US" cap="small" dirty="0">
                <a:latin typeface="Cambria" panose="02040503050406030204" pitchFamily="18" charset="0"/>
                <a:ea typeface="Cambria" panose="02040503050406030204" pitchFamily="18" charset="0"/>
              </a:rPr>
              <a:t>BẢNG SO SÁNH ĐIỂM NÓNG 2</a:t>
            </a:r>
            <a:endParaRPr lang="en-US" sz="1800" cap="small" dirty="0">
              <a:effectLst/>
              <a:latin typeface="Cambria" panose="02040503050406030204" pitchFamily="18" charset="0"/>
              <a:ea typeface="Cambria" panose="02040503050406030204" pitchFamily="18" charset="0"/>
            </a:endParaRPr>
          </a:p>
        </p:txBody>
      </p:sp>
      <p:sp>
        <p:nvSpPr>
          <p:cNvPr id="18" name="TextBox 17">
            <a:extLst>
              <a:ext uri="{FF2B5EF4-FFF2-40B4-BE49-F238E27FC236}">
                <a16:creationId xmlns:a16="http://schemas.microsoft.com/office/drawing/2014/main" id="{91696923-EE87-1895-D63E-161B314C5F76}"/>
              </a:ext>
            </a:extLst>
          </p:cNvPr>
          <p:cNvSpPr txBox="1"/>
          <p:nvPr/>
        </p:nvSpPr>
        <p:spPr>
          <a:xfrm>
            <a:off x="39087" y="6484565"/>
            <a:ext cx="3643913" cy="341632"/>
          </a:xfrm>
          <a:prstGeom prst="rect">
            <a:avLst/>
          </a:prstGeom>
          <a:solidFill>
            <a:schemeClr val="bg1"/>
          </a:solidFill>
        </p:spPr>
        <p:txBody>
          <a:bodyPr wrap="square">
            <a:spAutoFit/>
          </a:bodyPr>
          <a:lstStyle/>
          <a:p>
            <a:pPr marR="0" lvl="0" algn="ctr">
              <a:lnSpc>
                <a:spcPct val="90000"/>
              </a:lnSpc>
              <a:spcBef>
                <a:spcPts val="1200"/>
              </a:spcBef>
              <a:spcAft>
                <a:spcPts val="600"/>
              </a:spcAft>
              <a:buSzPts val="800"/>
              <a:tabLst>
                <a:tab pos="685800" algn="l"/>
              </a:tabLst>
            </a:pPr>
            <a:r>
              <a:rPr lang="en-US" cap="small" dirty="0">
                <a:latin typeface="Cambria" panose="02040503050406030204" pitchFamily="18" charset="0"/>
                <a:ea typeface="Cambria" panose="02040503050406030204" pitchFamily="18" charset="0"/>
              </a:rPr>
              <a:t>BẢNG TÍNH TOÁN THIỆT HẠI MỎI</a:t>
            </a:r>
            <a:endParaRPr lang="en-US" sz="1800" cap="small" dirty="0">
              <a:effectLst/>
              <a:latin typeface="Cambria" panose="02040503050406030204" pitchFamily="18" charset="0"/>
              <a:ea typeface="Cambria" panose="02040503050406030204" pitchFamily="18" charset="0"/>
            </a:endParaRPr>
          </a:p>
        </p:txBody>
      </p:sp>
      <p:sp>
        <p:nvSpPr>
          <p:cNvPr id="19" name="Rectangle 18">
            <a:extLst>
              <a:ext uri="{FF2B5EF4-FFF2-40B4-BE49-F238E27FC236}">
                <a16:creationId xmlns:a16="http://schemas.microsoft.com/office/drawing/2014/main" id="{7522CD21-96BB-E3FC-81DF-F59F67AADD9C}"/>
              </a:ext>
            </a:extLst>
          </p:cNvPr>
          <p:cNvSpPr/>
          <p:nvPr/>
        </p:nvSpPr>
        <p:spPr>
          <a:xfrm>
            <a:off x="7378700" y="17092"/>
            <a:ext cx="564802" cy="64674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5CE1C25-036B-E16C-4DC7-54380953AFD1}"/>
              </a:ext>
            </a:extLst>
          </p:cNvPr>
          <p:cNvSpPr/>
          <p:nvPr/>
        </p:nvSpPr>
        <p:spPr>
          <a:xfrm>
            <a:off x="11532376" y="2486"/>
            <a:ext cx="564802" cy="64674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664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theme/theme1.xml><?xml version="1.0" encoding="utf-8"?>
<a:theme xmlns:a="http://schemas.openxmlformats.org/drawingml/2006/main" name="Cover and End Slide Master">
  <a:themeElements>
    <a:clrScheme name="ALLPPT-COLOR 101">
      <a:dk1>
        <a:sysClr val="windowText" lastClr="000000"/>
      </a:dk1>
      <a:lt1>
        <a:sysClr val="window" lastClr="FFFFFF"/>
      </a:lt1>
      <a:dk2>
        <a:srgbClr val="44546A"/>
      </a:dk2>
      <a:lt2>
        <a:srgbClr val="E7E6E6"/>
      </a:lt2>
      <a:accent1>
        <a:srgbClr val="82C650"/>
      </a:accent1>
      <a:accent2>
        <a:srgbClr val="5CBE7A"/>
      </a:accent2>
      <a:accent3>
        <a:srgbClr val="2CB8AE"/>
      </a:accent3>
      <a:accent4>
        <a:srgbClr val="24A8C2"/>
      </a:accent4>
      <a:accent5>
        <a:srgbClr val="249ED2"/>
      </a:accent5>
      <a:accent6>
        <a:srgbClr val="3F3F3F"/>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1656</TotalTime>
  <Words>1478</Words>
  <Application>Microsoft Office PowerPoint</Application>
  <PresentationFormat>Widescreen</PresentationFormat>
  <Paragraphs>122</Paragraphs>
  <Slides>21</Slides>
  <Notes>12</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21</vt:i4>
      </vt:variant>
    </vt:vector>
  </HeadingPairs>
  <TitlesOfParts>
    <vt:vector size="35" baseType="lpstr">
      <vt:lpstr>Arial</vt:lpstr>
      <vt:lpstr>Arial (Body)</vt:lpstr>
      <vt:lpstr>Calibri</vt:lpstr>
      <vt:lpstr>Calibri Light</vt:lpstr>
      <vt:lpstr>Cambria</vt:lpstr>
      <vt:lpstr>Courier New</vt:lpstr>
      <vt:lpstr>Symbol</vt:lpstr>
      <vt:lpstr>Times New Roman</vt:lpstr>
      <vt:lpstr>Vivaldi</vt:lpstr>
      <vt:lpstr>Wingdings</vt:lpstr>
      <vt:lpstr>Cover and End Slide Master</vt:lpstr>
      <vt:lpstr>1_Office Theme</vt:lpstr>
      <vt:lpstr>2_Office Theme</vt:lpstr>
      <vt:lpstr>Equation.DSMT4</vt:lpstr>
      <vt:lpstr>PowerPoint Presentation</vt:lpstr>
      <vt:lpstr>PowerPoint Presentation</vt:lpstr>
      <vt:lpstr>NỘI DUNG CHÍNH</vt:lpstr>
      <vt:lpstr>TỔNG QUAN</vt:lpstr>
      <vt:lpstr>TỔNG QUAN</vt:lpstr>
      <vt:lpstr>TỔNG QUAN</vt:lpstr>
      <vt:lpstr>CƠ SỞ LÝ THUYẾT</vt:lpstr>
      <vt:lpstr>CƠ SỞ LÝ THUYẾT</vt:lpstr>
      <vt:lpstr>2 – ẢNH HƯỞNG CỦA ADAS ĐẾN HÀNH VI LÁI XE</vt:lpstr>
      <vt:lpstr>CƠ SỞ LÝ THUYẾT</vt:lpstr>
      <vt:lpstr>KẾT QUẢ VÀ PHÂN TÍCH</vt:lpstr>
      <vt:lpstr>KẾT QUẢ VÀ PHÂN TÍCH</vt:lpstr>
      <vt:lpstr>KẾT QUẢ VÀ PHÂN TÍCH</vt:lpstr>
      <vt:lpstr>KẾT QUẢ VÀ PHÂN TÍCH</vt:lpstr>
      <vt:lpstr>KẾT QUẢ VÀ PHÂN TÍCH</vt:lpstr>
      <vt:lpstr>KẾT LUẬN VÀ HƯỚNG PHÁT TRIỂN</vt:lpstr>
      <vt:lpstr>THÔNG TIN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vnha</dc:creator>
  <cp:lastModifiedBy>Vu Le</cp:lastModifiedBy>
  <cp:revision>372</cp:revision>
  <dcterms:created xsi:type="dcterms:W3CDTF">2022-08-18T04:48:57Z</dcterms:created>
  <dcterms:modified xsi:type="dcterms:W3CDTF">2024-12-18T07:54:17Z</dcterms:modified>
</cp:coreProperties>
</file>